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00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099" y="-2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41B9B-6C0A-4216-B17F-19FE8AE275DC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7217615B-8682-4D5A-8893-4CFB870295EF}">
      <dgm:prSet phldrT="[Текст]"/>
      <dgm:spPr/>
      <dgm:t>
        <a:bodyPr/>
        <a:lstStyle/>
        <a:p>
          <a:r>
            <a:rPr lang="ru-RU" dirty="0" smtClean="0"/>
            <a:t>Дети  группы  № 8 и педагогический коллективом МАДОУ «Детский сад № 132»              г. Череповца </a:t>
          </a:r>
          <a:endParaRPr lang="ru-RU" dirty="0"/>
        </a:p>
      </dgm:t>
    </dgm:pt>
    <dgm:pt modelId="{6EBC92FD-E93F-45E2-9A08-6F4FA0E16EC6}" type="parTrans" cxnId="{A0A4CFD2-BAF0-4455-8F90-3AB0E33F98DB}">
      <dgm:prSet/>
      <dgm:spPr/>
      <dgm:t>
        <a:bodyPr/>
        <a:lstStyle/>
        <a:p>
          <a:endParaRPr lang="ru-RU"/>
        </a:p>
      </dgm:t>
    </dgm:pt>
    <dgm:pt modelId="{8DC9D490-BD7A-49D3-BB71-3AA1A59457F6}" type="sibTrans" cxnId="{A0A4CFD2-BAF0-4455-8F90-3AB0E33F98DB}">
      <dgm:prSet/>
      <dgm:spPr/>
      <dgm:t>
        <a:bodyPr/>
        <a:lstStyle/>
        <a:p>
          <a:endParaRPr lang="ru-RU"/>
        </a:p>
      </dgm:t>
    </dgm:pt>
    <dgm:pt modelId="{1A2C88B1-B217-456A-8810-F8AAE807E900}">
      <dgm:prSet phldrT="[Текст]"/>
      <dgm:spPr/>
      <dgm:t>
        <a:bodyPr/>
        <a:lstStyle/>
        <a:p>
          <a:r>
            <a:rPr lang="ru-RU" dirty="0" smtClean="0"/>
            <a:t>Граждане старшего поколения из числа участников Центра активного долголетия «Забота» и специалисты БУСО ВО «КЦСОН «Забота»  </a:t>
          </a:r>
          <a:endParaRPr lang="ru-RU" dirty="0"/>
        </a:p>
      </dgm:t>
    </dgm:pt>
    <dgm:pt modelId="{A5AC9F13-A930-4E16-9AC8-21CBC2A62AE4}" type="parTrans" cxnId="{FF44C8BA-1741-44C7-A66D-490FE80E2C92}">
      <dgm:prSet/>
      <dgm:spPr/>
      <dgm:t>
        <a:bodyPr/>
        <a:lstStyle/>
        <a:p>
          <a:endParaRPr lang="ru-RU"/>
        </a:p>
      </dgm:t>
    </dgm:pt>
    <dgm:pt modelId="{F221DF28-BDC6-4232-821A-459C66069CE0}" type="sibTrans" cxnId="{FF44C8BA-1741-44C7-A66D-490FE80E2C92}">
      <dgm:prSet/>
      <dgm:spPr/>
      <dgm:t>
        <a:bodyPr/>
        <a:lstStyle/>
        <a:p>
          <a:endParaRPr lang="ru-RU"/>
        </a:p>
      </dgm:t>
    </dgm:pt>
    <dgm:pt modelId="{66F0E717-D6C3-4D17-A5B9-C66C208A6B3C}" type="pres">
      <dgm:prSet presAssocID="{9B041B9B-6C0A-4216-B17F-19FE8AE275DC}" presName="compositeShape" presStyleCnt="0">
        <dgm:presLayoutVars>
          <dgm:chMax val="7"/>
          <dgm:dir/>
          <dgm:resizeHandles val="exact"/>
        </dgm:presLayoutVars>
      </dgm:prSet>
      <dgm:spPr/>
    </dgm:pt>
    <dgm:pt modelId="{608CE3A5-B91E-422E-BAEF-54A889324379}" type="pres">
      <dgm:prSet presAssocID="{7217615B-8682-4D5A-8893-4CFB870295EF}" presName="circ1" presStyleLbl="vennNode1" presStyleIdx="0" presStyleCnt="2"/>
      <dgm:spPr/>
      <dgm:t>
        <a:bodyPr/>
        <a:lstStyle/>
        <a:p>
          <a:endParaRPr lang="ru-RU"/>
        </a:p>
      </dgm:t>
    </dgm:pt>
    <dgm:pt modelId="{A2AAE4C8-A1EF-479D-85CC-4AB31B6D0CFA}" type="pres">
      <dgm:prSet presAssocID="{7217615B-8682-4D5A-8893-4CFB870295E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97E03-952D-4270-AE9E-27DC6453B052}" type="pres">
      <dgm:prSet presAssocID="{1A2C88B1-B217-456A-8810-F8AAE807E900}" presName="circ2" presStyleLbl="vennNode1" presStyleIdx="1" presStyleCnt="2"/>
      <dgm:spPr/>
      <dgm:t>
        <a:bodyPr/>
        <a:lstStyle/>
        <a:p>
          <a:endParaRPr lang="ru-RU"/>
        </a:p>
      </dgm:t>
    </dgm:pt>
    <dgm:pt modelId="{F35E282A-0458-4974-9E69-6ED26E18F6D3}" type="pres">
      <dgm:prSet presAssocID="{1A2C88B1-B217-456A-8810-F8AAE807E9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96C4E6-6603-4312-9C74-4A04E4317FD3}" type="presOf" srcId="{7217615B-8682-4D5A-8893-4CFB870295EF}" destId="{608CE3A5-B91E-422E-BAEF-54A889324379}" srcOrd="0" destOrd="0" presId="urn:microsoft.com/office/officeart/2005/8/layout/venn1"/>
    <dgm:cxn modelId="{1FB58D3C-F8D8-46CC-8731-A57C1C74B318}" type="presOf" srcId="{9B041B9B-6C0A-4216-B17F-19FE8AE275DC}" destId="{66F0E717-D6C3-4D17-A5B9-C66C208A6B3C}" srcOrd="0" destOrd="0" presId="urn:microsoft.com/office/officeart/2005/8/layout/venn1"/>
    <dgm:cxn modelId="{045B4B55-E78D-46E0-BC1A-B36B4F222052}" type="presOf" srcId="{1A2C88B1-B217-456A-8810-F8AAE807E900}" destId="{F35E282A-0458-4974-9E69-6ED26E18F6D3}" srcOrd="1" destOrd="0" presId="urn:microsoft.com/office/officeart/2005/8/layout/venn1"/>
    <dgm:cxn modelId="{A0A4CFD2-BAF0-4455-8F90-3AB0E33F98DB}" srcId="{9B041B9B-6C0A-4216-B17F-19FE8AE275DC}" destId="{7217615B-8682-4D5A-8893-4CFB870295EF}" srcOrd="0" destOrd="0" parTransId="{6EBC92FD-E93F-45E2-9A08-6F4FA0E16EC6}" sibTransId="{8DC9D490-BD7A-49D3-BB71-3AA1A59457F6}"/>
    <dgm:cxn modelId="{795BB654-DC3E-4B62-838D-28D343CE6DEB}" type="presOf" srcId="{1A2C88B1-B217-456A-8810-F8AAE807E900}" destId="{B0B97E03-952D-4270-AE9E-27DC6453B052}" srcOrd="0" destOrd="0" presId="urn:microsoft.com/office/officeart/2005/8/layout/venn1"/>
    <dgm:cxn modelId="{637F8F43-B92E-435D-AB06-F38563A5EFCB}" type="presOf" srcId="{7217615B-8682-4D5A-8893-4CFB870295EF}" destId="{A2AAE4C8-A1EF-479D-85CC-4AB31B6D0CFA}" srcOrd="1" destOrd="0" presId="urn:microsoft.com/office/officeart/2005/8/layout/venn1"/>
    <dgm:cxn modelId="{FF44C8BA-1741-44C7-A66D-490FE80E2C92}" srcId="{9B041B9B-6C0A-4216-B17F-19FE8AE275DC}" destId="{1A2C88B1-B217-456A-8810-F8AAE807E900}" srcOrd="1" destOrd="0" parTransId="{A5AC9F13-A930-4E16-9AC8-21CBC2A62AE4}" sibTransId="{F221DF28-BDC6-4232-821A-459C66069CE0}"/>
    <dgm:cxn modelId="{04A2E3C0-951F-48FE-AD7F-4FADCC296192}" type="presParOf" srcId="{66F0E717-D6C3-4D17-A5B9-C66C208A6B3C}" destId="{608CE3A5-B91E-422E-BAEF-54A889324379}" srcOrd="0" destOrd="0" presId="urn:microsoft.com/office/officeart/2005/8/layout/venn1"/>
    <dgm:cxn modelId="{473DECE5-6F3E-4300-8932-5F2F76133C8F}" type="presParOf" srcId="{66F0E717-D6C3-4D17-A5B9-C66C208A6B3C}" destId="{A2AAE4C8-A1EF-479D-85CC-4AB31B6D0CFA}" srcOrd="1" destOrd="0" presId="urn:microsoft.com/office/officeart/2005/8/layout/venn1"/>
    <dgm:cxn modelId="{9CEA842D-623B-4F23-9A5A-0C7ABEE1ECA1}" type="presParOf" srcId="{66F0E717-D6C3-4D17-A5B9-C66C208A6B3C}" destId="{B0B97E03-952D-4270-AE9E-27DC6453B052}" srcOrd="2" destOrd="0" presId="urn:microsoft.com/office/officeart/2005/8/layout/venn1"/>
    <dgm:cxn modelId="{228F2BD4-37A7-4801-9643-86ADBFD9DFC4}" type="presParOf" srcId="{66F0E717-D6C3-4D17-A5B9-C66C208A6B3C}" destId="{F35E282A-0458-4974-9E69-6ED26E18F6D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CF7BD8-CBFA-4090-B7F0-C93BD7D11CE7}" type="doc">
      <dgm:prSet loTypeId="urn:microsoft.com/office/officeart/2005/8/layout/arrow2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590DFCB-AD68-4D8F-826E-5B7283355A68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Составление плана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5349A552-EAD2-4DF1-A787-342135834981}" type="parTrans" cxnId="{7D867652-1B70-47CA-BE23-2F6FB5A40EEB}">
      <dgm:prSet/>
      <dgm:spPr/>
      <dgm:t>
        <a:bodyPr/>
        <a:lstStyle/>
        <a:p>
          <a:endParaRPr lang="ru-RU"/>
        </a:p>
      </dgm:t>
    </dgm:pt>
    <dgm:pt modelId="{59DE87EB-42D5-4C9E-B334-41F484162C22}" type="sibTrans" cxnId="{7D867652-1B70-47CA-BE23-2F6FB5A40EEB}">
      <dgm:prSet/>
      <dgm:spPr/>
      <dgm:t>
        <a:bodyPr/>
        <a:lstStyle/>
        <a:p>
          <a:endParaRPr lang="ru-RU"/>
        </a:p>
      </dgm:t>
    </dgm:pt>
    <dgm:pt modelId="{3F4850E2-9C9D-4920-8628-1EA589D5686A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Выбор даты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16F1FFF6-865C-49C1-90BD-A2E715ECD4EF}" type="parTrans" cxnId="{57CE4B6C-B1DD-46C6-9474-BEAC02BAFE91}">
      <dgm:prSet/>
      <dgm:spPr/>
      <dgm:t>
        <a:bodyPr/>
        <a:lstStyle/>
        <a:p>
          <a:endParaRPr lang="ru-RU"/>
        </a:p>
      </dgm:t>
    </dgm:pt>
    <dgm:pt modelId="{34C846D6-71C7-4335-BC99-3095B95630C5}" type="sibTrans" cxnId="{57CE4B6C-B1DD-46C6-9474-BEAC02BAFE91}">
      <dgm:prSet/>
      <dgm:spPr/>
      <dgm:t>
        <a:bodyPr/>
        <a:lstStyle/>
        <a:p>
          <a:endParaRPr lang="ru-RU"/>
        </a:p>
      </dgm:t>
    </dgm:pt>
    <dgm:pt modelId="{88C8ECE1-57EE-49D6-9F65-A11ABE1680E0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Подготовка</a:t>
          </a:r>
          <a:r>
            <a:rPr lang="ru-RU" sz="1800" dirty="0" smtClean="0"/>
            <a:t> </a:t>
          </a:r>
          <a:endParaRPr lang="ru-RU" sz="1800" dirty="0"/>
        </a:p>
      </dgm:t>
    </dgm:pt>
    <dgm:pt modelId="{CE602C80-4912-4212-804B-D82C016A3B14}" type="parTrans" cxnId="{778908E0-DE72-4E05-AE0C-0902F74E5BEE}">
      <dgm:prSet/>
      <dgm:spPr/>
      <dgm:t>
        <a:bodyPr/>
        <a:lstStyle/>
        <a:p>
          <a:endParaRPr lang="ru-RU"/>
        </a:p>
      </dgm:t>
    </dgm:pt>
    <dgm:pt modelId="{06E13F82-DEDD-4090-AD05-50929A3DFB48}" type="sibTrans" cxnId="{778908E0-DE72-4E05-AE0C-0902F74E5BEE}">
      <dgm:prSet/>
      <dgm:spPr/>
      <dgm:t>
        <a:bodyPr/>
        <a:lstStyle/>
        <a:p>
          <a:endParaRPr lang="ru-RU"/>
        </a:p>
      </dgm:t>
    </dgm:pt>
    <dgm:pt modelId="{F3FCBF2C-F0D9-47DD-B60A-A7F82B3F1BDC}">
      <dgm:prSet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Наши добрые дела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DFAA3F3C-EB6A-4E5C-82F3-67090EF444D4}" type="parTrans" cxnId="{C6415644-EBE3-44F9-90B0-16AFBC80D89E}">
      <dgm:prSet/>
      <dgm:spPr/>
      <dgm:t>
        <a:bodyPr/>
        <a:lstStyle/>
        <a:p>
          <a:endParaRPr lang="ru-RU"/>
        </a:p>
      </dgm:t>
    </dgm:pt>
    <dgm:pt modelId="{68E06CEE-3AC4-468D-B2EE-A0F4300611EB}" type="sibTrans" cxnId="{C6415644-EBE3-44F9-90B0-16AFBC80D89E}">
      <dgm:prSet/>
      <dgm:spPr/>
      <dgm:t>
        <a:bodyPr/>
        <a:lstStyle/>
        <a:p>
          <a:endParaRPr lang="ru-RU"/>
        </a:p>
      </dgm:t>
    </dgm:pt>
    <dgm:pt modelId="{7F7CD9B5-AEDB-4FF9-AC91-B08FEDA503C1}">
      <dgm:prSet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Презентация</a:t>
          </a:r>
          <a:r>
            <a:rPr lang="ru-RU" sz="1900" dirty="0" smtClean="0"/>
            <a:t> </a:t>
          </a:r>
          <a:endParaRPr lang="ru-RU" sz="1900" dirty="0"/>
        </a:p>
      </dgm:t>
    </dgm:pt>
    <dgm:pt modelId="{54468109-EAD4-444F-A071-752BDE652270}" type="parTrans" cxnId="{666325F8-B73C-411B-8B39-B1C7E3392284}">
      <dgm:prSet/>
      <dgm:spPr/>
      <dgm:t>
        <a:bodyPr/>
        <a:lstStyle/>
        <a:p>
          <a:endParaRPr lang="ru-RU"/>
        </a:p>
      </dgm:t>
    </dgm:pt>
    <dgm:pt modelId="{FD5BBFB7-859C-4389-B3B9-A17D4E58CC9D}" type="sibTrans" cxnId="{666325F8-B73C-411B-8B39-B1C7E3392284}">
      <dgm:prSet/>
      <dgm:spPr/>
      <dgm:t>
        <a:bodyPr/>
        <a:lstStyle/>
        <a:p>
          <a:endParaRPr lang="ru-RU"/>
        </a:p>
      </dgm:t>
    </dgm:pt>
    <dgm:pt modelId="{63C78530-AC89-4BDC-9B82-118ACA653EA3}" type="pres">
      <dgm:prSet presAssocID="{D6CF7BD8-CBFA-4090-B7F0-C93BD7D11CE7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1C9576-1B20-4916-B9B6-7D9500C308FB}" type="pres">
      <dgm:prSet presAssocID="{D6CF7BD8-CBFA-4090-B7F0-C93BD7D11CE7}" presName="arrow" presStyleLbl="bgShp" presStyleIdx="0" presStyleCnt="1"/>
      <dgm:spPr/>
    </dgm:pt>
    <dgm:pt modelId="{E7415AF6-C891-4653-987D-C0294576BA44}" type="pres">
      <dgm:prSet presAssocID="{D6CF7BD8-CBFA-4090-B7F0-C93BD7D11CE7}" presName="arrowDiagram5" presStyleCnt="0"/>
      <dgm:spPr/>
    </dgm:pt>
    <dgm:pt modelId="{C7A78167-9830-417D-A96D-A5F488C776E7}" type="pres">
      <dgm:prSet presAssocID="{9590DFCB-AD68-4D8F-826E-5B7283355A68}" presName="bullet5a" presStyleLbl="node1" presStyleIdx="0" presStyleCnt="5"/>
      <dgm:spPr/>
    </dgm:pt>
    <dgm:pt modelId="{7EEF422E-07C2-43D5-A8AC-BFB2FB663963}" type="pres">
      <dgm:prSet presAssocID="{9590DFCB-AD68-4D8F-826E-5B7283355A68}" presName="textBox5a" presStyleLbl="revTx" presStyleIdx="0" presStyleCnt="5" custScaleX="199704" custLinFactNeighborX="7145" custLinFactNeighborY="6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2FEF9-8D24-426A-B9DA-B6878F8DC8C1}" type="pres">
      <dgm:prSet presAssocID="{3F4850E2-9C9D-4920-8628-1EA589D5686A}" presName="bullet5b" presStyleLbl="node1" presStyleIdx="1" presStyleCnt="5"/>
      <dgm:spPr/>
    </dgm:pt>
    <dgm:pt modelId="{F9897F85-853A-4D42-828A-192DBC7BCF76}" type="pres">
      <dgm:prSet presAssocID="{3F4850E2-9C9D-4920-8628-1EA589D5686A}" presName="textBox5b" presStyleLbl="revTx" presStyleIdx="1" presStyleCnt="5" custLinFactNeighborX="1351" custLinFactNeighborY="2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6C143-0B28-4A7C-8629-948DE7352C62}" type="pres">
      <dgm:prSet presAssocID="{88C8ECE1-57EE-49D6-9F65-A11ABE1680E0}" presName="bullet5c" presStyleLbl="node1" presStyleIdx="2" presStyleCnt="5"/>
      <dgm:spPr/>
    </dgm:pt>
    <dgm:pt modelId="{F575E353-BCF0-4690-BCBF-E5917E315C63}" type="pres">
      <dgm:prSet presAssocID="{88C8ECE1-57EE-49D6-9F65-A11ABE1680E0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4A35C-BA02-4837-AB9F-018DF0FB594B}" type="pres">
      <dgm:prSet presAssocID="{F3FCBF2C-F0D9-47DD-B60A-A7F82B3F1BDC}" presName="bullet5d" presStyleLbl="node1" presStyleIdx="3" presStyleCnt="5"/>
      <dgm:spPr/>
    </dgm:pt>
    <dgm:pt modelId="{2C376309-31CD-4A2F-89D6-CF690F0EB1D1}" type="pres">
      <dgm:prSet presAssocID="{F3FCBF2C-F0D9-47DD-B60A-A7F82B3F1BDC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DCE08-CE41-411D-A674-B69CA40BBFAE}" type="pres">
      <dgm:prSet presAssocID="{7F7CD9B5-AEDB-4FF9-AC91-B08FEDA503C1}" presName="bullet5e" presStyleLbl="node1" presStyleIdx="4" presStyleCnt="5"/>
      <dgm:spPr/>
    </dgm:pt>
    <dgm:pt modelId="{4ADA79CF-CED0-46D1-B220-4F0AB81FC4A4}" type="pres">
      <dgm:prSet presAssocID="{7F7CD9B5-AEDB-4FF9-AC91-B08FEDA503C1}" presName="textBox5e" presStyleLbl="revTx" presStyleIdx="4" presStyleCnt="5" custScaleX="145045" custLinFactNeighborX="3153" custLinFactNeighborY="9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415644-EBE3-44F9-90B0-16AFBC80D89E}" srcId="{D6CF7BD8-CBFA-4090-B7F0-C93BD7D11CE7}" destId="{F3FCBF2C-F0D9-47DD-B60A-A7F82B3F1BDC}" srcOrd="3" destOrd="0" parTransId="{DFAA3F3C-EB6A-4E5C-82F3-67090EF444D4}" sibTransId="{68E06CEE-3AC4-468D-B2EE-A0F4300611EB}"/>
    <dgm:cxn modelId="{7D867652-1B70-47CA-BE23-2F6FB5A40EEB}" srcId="{D6CF7BD8-CBFA-4090-B7F0-C93BD7D11CE7}" destId="{9590DFCB-AD68-4D8F-826E-5B7283355A68}" srcOrd="0" destOrd="0" parTransId="{5349A552-EAD2-4DF1-A787-342135834981}" sibTransId="{59DE87EB-42D5-4C9E-B334-41F484162C22}"/>
    <dgm:cxn modelId="{1CA590F6-2152-4D55-A86D-80F4CF899344}" type="presOf" srcId="{F3FCBF2C-F0D9-47DD-B60A-A7F82B3F1BDC}" destId="{2C376309-31CD-4A2F-89D6-CF690F0EB1D1}" srcOrd="0" destOrd="0" presId="urn:microsoft.com/office/officeart/2005/8/layout/arrow2"/>
    <dgm:cxn modelId="{2E91D45A-AE55-44B5-A083-58EE84F84637}" type="presOf" srcId="{3F4850E2-9C9D-4920-8628-1EA589D5686A}" destId="{F9897F85-853A-4D42-828A-192DBC7BCF76}" srcOrd="0" destOrd="0" presId="urn:microsoft.com/office/officeart/2005/8/layout/arrow2"/>
    <dgm:cxn modelId="{495CE7F5-6B14-4A9B-93A3-6320CC6E5FF1}" type="presOf" srcId="{88C8ECE1-57EE-49D6-9F65-A11ABE1680E0}" destId="{F575E353-BCF0-4690-BCBF-E5917E315C63}" srcOrd="0" destOrd="0" presId="urn:microsoft.com/office/officeart/2005/8/layout/arrow2"/>
    <dgm:cxn modelId="{57CE4B6C-B1DD-46C6-9474-BEAC02BAFE91}" srcId="{D6CF7BD8-CBFA-4090-B7F0-C93BD7D11CE7}" destId="{3F4850E2-9C9D-4920-8628-1EA589D5686A}" srcOrd="1" destOrd="0" parTransId="{16F1FFF6-865C-49C1-90BD-A2E715ECD4EF}" sibTransId="{34C846D6-71C7-4335-BC99-3095B95630C5}"/>
    <dgm:cxn modelId="{87FCF920-2196-46DC-B0F0-5FFAE8D1925A}" type="presOf" srcId="{D6CF7BD8-CBFA-4090-B7F0-C93BD7D11CE7}" destId="{63C78530-AC89-4BDC-9B82-118ACA653EA3}" srcOrd="0" destOrd="0" presId="urn:microsoft.com/office/officeart/2005/8/layout/arrow2"/>
    <dgm:cxn modelId="{778908E0-DE72-4E05-AE0C-0902F74E5BEE}" srcId="{D6CF7BD8-CBFA-4090-B7F0-C93BD7D11CE7}" destId="{88C8ECE1-57EE-49D6-9F65-A11ABE1680E0}" srcOrd="2" destOrd="0" parTransId="{CE602C80-4912-4212-804B-D82C016A3B14}" sibTransId="{06E13F82-DEDD-4090-AD05-50929A3DFB48}"/>
    <dgm:cxn modelId="{10512E85-536C-46C4-82A7-C2CAD4E0BE02}" type="presOf" srcId="{9590DFCB-AD68-4D8F-826E-5B7283355A68}" destId="{7EEF422E-07C2-43D5-A8AC-BFB2FB663963}" srcOrd="0" destOrd="0" presId="urn:microsoft.com/office/officeart/2005/8/layout/arrow2"/>
    <dgm:cxn modelId="{7D534E5E-FDD1-4D9C-8C97-BC48F6636F3D}" type="presOf" srcId="{7F7CD9B5-AEDB-4FF9-AC91-B08FEDA503C1}" destId="{4ADA79CF-CED0-46D1-B220-4F0AB81FC4A4}" srcOrd="0" destOrd="0" presId="urn:microsoft.com/office/officeart/2005/8/layout/arrow2"/>
    <dgm:cxn modelId="{666325F8-B73C-411B-8B39-B1C7E3392284}" srcId="{D6CF7BD8-CBFA-4090-B7F0-C93BD7D11CE7}" destId="{7F7CD9B5-AEDB-4FF9-AC91-B08FEDA503C1}" srcOrd="4" destOrd="0" parTransId="{54468109-EAD4-444F-A071-752BDE652270}" sibTransId="{FD5BBFB7-859C-4389-B3B9-A17D4E58CC9D}"/>
    <dgm:cxn modelId="{B2F45228-2D7A-4659-974A-E4522F8CDE26}" type="presParOf" srcId="{63C78530-AC89-4BDC-9B82-118ACA653EA3}" destId="{051C9576-1B20-4916-B9B6-7D9500C308FB}" srcOrd="0" destOrd="0" presId="urn:microsoft.com/office/officeart/2005/8/layout/arrow2"/>
    <dgm:cxn modelId="{4F807F7B-A8BC-4952-BB15-F6B2AD2B1096}" type="presParOf" srcId="{63C78530-AC89-4BDC-9B82-118ACA653EA3}" destId="{E7415AF6-C891-4653-987D-C0294576BA44}" srcOrd="1" destOrd="0" presId="urn:microsoft.com/office/officeart/2005/8/layout/arrow2"/>
    <dgm:cxn modelId="{EB0F95F4-9448-423C-A7D9-01461D75F697}" type="presParOf" srcId="{E7415AF6-C891-4653-987D-C0294576BA44}" destId="{C7A78167-9830-417D-A96D-A5F488C776E7}" srcOrd="0" destOrd="0" presId="urn:microsoft.com/office/officeart/2005/8/layout/arrow2"/>
    <dgm:cxn modelId="{42EB1416-52BB-4DA3-B8C6-3171EB5A10A0}" type="presParOf" srcId="{E7415AF6-C891-4653-987D-C0294576BA44}" destId="{7EEF422E-07C2-43D5-A8AC-BFB2FB663963}" srcOrd="1" destOrd="0" presId="urn:microsoft.com/office/officeart/2005/8/layout/arrow2"/>
    <dgm:cxn modelId="{36F3FC28-E45B-412A-8FB6-F582C65C70FF}" type="presParOf" srcId="{E7415AF6-C891-4653-987D-C0294576BA44}" destId="{2242FEF9-8D24-426A-B9DA-B6878F8DC8C1}" srcOrd="2" destOrd="0" presId="urn:microsoft.com/office/officeart/2005/8/layout/arrow2"/>
    <dgm:cxn modelId="{2351C1D1-1151-48D9-AF1A-66F2DE92E6A5}" type="presParOf" srcId="{E7415AF6-C891-4653-987D-C0294576BA44}" destId="{F9897F85-853A-4D42-828A-192DBC7BCF76}" srcOrd="3" destOrd="0" presId="urn:microsoft.com/office/officeart/2005/8/layout/arrow2"/>
    <dgm:cxn modelId="{68FDDE4A-6756-436C-9338-91562F2CA0A9}" type="presParOf" srcId="{E7415AF6-C891-4653-987D-C0294576BA44}" destId="{7236C143-0B28-4A7C-8629-948DE7352C62}" srcOrd="4" destOrd="0" presId="urn:microsoft.com/office/officeart/2005/8/layout/arrow2"/>
    <dgm:cxn modelId="{6242BCA6-88BE-4D44-93AE-61EED9EAA6E6}" type="presParOf" srcId="{E7415AF6-C891-4653-987D-C0294576BA44}" destId="{F575E353-BCF0-4690-BCBF-E5917E315C63}" srcOrd="5" destOrd="0" presId="urn:microsoft.com/office/officeart/2005/8/layout/arrow2"/>
    <dgm:cxn modelId="{80D11DD6-EC02-4399-80BC-FFA723C4651E}" type="presParOf" srcId="{E7415AF6-C891-4653-987D-C0294576BA44}" destId="{2D04A35C-BA02-4837-AB9F-018DF0FB594B}" srcOrd="6" destOrd="0" presId="urn:microsoft.com/office/officeart/2005/8/layout/arrow2"/>
    <dgm:cxn modelId="{0A4F9EEB-ED80-474B-A6EF-772F64CD7A97}" type="presParOf" srcId="{E7415AF6-C891-4653-987D-C0294576BA44}" destId="{2C376309-31CD-4A2F-89D6-CF690F0EB1D1}" srcOrd="7" destOrd="0" presId="urn:microsoft.com/office/officeart/2005/8/layout/arrow2"/>
    <dgm:cxn modelId="{815D8F30-9E6D-4A7B-B538-7D5C246142DE}" type="presParOf" srcId="{E7415AF6-C891-4653-987D-C0294576BA44}" destId="{574DCE08-CE41-411D-A674-B69CA40BBFAE}" srcOrd="8" destOrd="0" presId="urn:microsoft.com/office/officeart/2005/8/layout/arrow2"/>
    <dgm:cxn modelId="{AA407CEC-A6EE-4264-9FF1-1294E816D00F}" type="presParOf" srcId="{E7415AF6-C891-4653-987D-C0294576BA44}" destId="{4ADA79CF-CED0-46D1-B220-4F0AB81FC4A4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37D37-3318-4F29-8481-2FAFFA6CE250}" type="doc">
      <dgm:prSet loTypeId="urn:microsoft.com/office/officeart/2005/8/layout/hList7" loCatId="process" qsTypeId="urn:microsoft.com/office/officeart/2005/8/quickstyle/simple1" qsCatId="simple" csTypeId="urn:microsoft.com/office/officeart/2005/8/colors/accent2_5" csCatId="accent2" phldr="1"/>
      <dgm:spPr/>
    </dgm:pt>
    <dgm:pt modelId="{687A1917-3D22-4611-BACC-2FC79CA8EC7C}">
      <dgm:prSet phldrT="[Текст]" custT="1"/>
      <dgm:spPr/>
      <dgm:t>
        <a:bodyPr/>
        <a:lstStyle/>
        <a:p>
          <a:r>
            <a:rPr lang="ru-RU" sz="1800" dirty="0" smtClean="0">
              <a:latin typeface="Arial Narrow" panose="020B0606020202030204" pitchFamily="34" charset="0"/>
            </a:rPr>
            <a:t>Календарь праздников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8FA7E291-AD84-4E78-9711-23583FFB1D64}" type="parTrans" cxnId="{CE9FCB06-5EF1-45DE-B3AA-2FBC0458431B}">
      <dgm:prSet/>
      <dgm:spPr/>
      <dgm:t>
        <a:bodyPr/>
        <a:lstStyle/>
        <a:p>
          <a:endParaRPr lang="ru-RU"/>
        </a:p>
      </dgm:t>
    </dgm:pt>
    <dgm:pt modelId="{744FDD97-0E0C-4B53-BAC9-9A1F6BC216DF}" type="sibTrans" cxnId="{CE9FCB06-5EF1-45DE-B3AA-2FBC0458431B}">
      <dgm:prSet/>
      <dgm:spPr/>
      <dgm:t>
        <a:bodyPr/>
        <a:lstStyle/>
        <a:p>
          <a:endParaRPr lang="ru-RU"/>
        </a:p>
      </dgm:t>
    </dgm:pt>
    <dgm:pt modelId="{0D2F8E13-7B68-486F-B7CF-CE516A526F48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По </a:t>
          </a:r>
          <a:r>
            <a:rPr lang="ru-RU" sz="1800" dirty="0" smtClean="0">
              <a:latin typeface="Arial Narrow" panose="020B0606020202030204" pitchFamily="34" charset="0"/>
            </a:rPr>
            <a:t>заказу участников</a:t>
          </a:r>
          <a:endParaRPr lang="ru-RU" sz="1800" dirty="0">
            <a:latin typeface="Arial Narrow" panose="020B0606020202030204" pitchFamily="34" charset="0"/>
          </a:endParaRPr>
        </a:p>
      </dgm:t>
    </dgm:pt>
    <dgm:pt modelId="{7A45E4A5-B599-446E-BF0E-5D4E6F07BF67}" type="parTrans" cxnId="{6C9DBFC9-2F78-43D4-988F-85C4EAB444C4}">
      <dgm:prSet/>
      <dgm:spPr/>
      <dgm:t>
        <a:bodyPr/>
        <a:lstStyle/>
        <a:p>
          <a:endParaRPr lang="ru-RU"/>
        </a:p>
      </dgm:t>
    </dgm:pt>
    <dgm:pt modelId="{F2D27120-B1D9-471B-9BD9-BA159F67E157}" type="sibTrans" cxnId="{6C9DBFC9-2F78-43D4-988F-85C4EAB444C4}">
      <dgm:prSet/>
      <dgm:spPr/>
      <dgm:t>
        <a:bodyPr/>
        <a:lstStyle/>
        <a:p>
          <a:endParaRPr lang="ru-RU"/>
        </a:p>
      </dgm:t>
    </dgm:pt>
    <dgm:pt modelId="{9708098B-2746-42A9-AB86-9B37B8A3A34A}">
      <dgm:prSet phldrT="[Текст]"/>
      <dgm:spPr/>
      <dgm:t>
        <a:bodyPr/>
        <a:lstStyle/>
        <a:p>
          <a:r>
            <a:rPr lang="ru-RU" dirty="0" smtClean="0">
              <a:latin typeface="Arial Narrow" panose="020B0606020202030204" pitchFamily="34" charset="0"/>
            </a:rPr>
            <a:t>Ситуативные</a:t>
          </a:r>
          <a:r>
            <a:rPr lang="ru-RU" dirty="0" smtClean="0"/>
            <a:t> </a:t>
          </a:r>
          <a:endParaRPr lang="ru-RU" dirty="0"/>
        </a:p>
      </dgm:t>
    </dgm:pt>
    <dgm:pt modelId="{1E53AD13-D85E-4CD5-A38B-D17B63C648DB}" type="parTrans" cxnId="{2998DC60-9B16-4004-B6D3-31E9ED74581A}">
      <dgm:prSet/>
      <dgm:spPr/>
      <dgm:t>
        <a:bodyPr/>
        <a:lstStyle/>
        <a:p>
          <a:endParaRPr lang="ru-RU"/>
        </a:p>
      </dgm:t>
    </dgm:pt>
    <dgm:pt modelId="{87BB4AD3-B8F3-4392-8AD3-3BDE21EF99B9}" type="sibTrans" cxnId="{2998DC60-9B16-4004-B6D3-31E9ED74581A}">
      <dgm:prSet/>
      <dgm:spPr/>
      <dgm:t>
        <a:bodyPr/>
        <a:lstStyle/>
        <a:p>
          <a:endParaRPr lang="ru-RU"/>
        </a:p>
      </dgm:t>
    </dgm:pt>
    <dgm:pt modelId="{CD9E952D-0D19-4158-B5B9-9EE0DE0C2602}" type="pres">
      <dgm:prSet presAssocID="{CD537D37-3318-4F29-8481-2FAFFA6CE250}" presName="Name0" presStyleCnt="0">
        <dgm:presLayoutVars>
          <dgm:dir/>
          <dgm:resizeHandles val="exact"/>
        </dgm:presLayoutVars>
      </dgm:prSet>
      <dgm:spPr/>
    </dgm:pt>
    <dgm:pt modelId="{E471C2EA-0C69-4CF1-8D8D-68A803E8B96A}" type="pres">
      <dgm:prSet presAssocID="{CD537D37-3318-4F29-8481-2FAFFA6CE250}" presName="fgShape" presStyleLbl="fgShp" presStyleIdx="0" presStyleCnt="1"/>
      <dgm:spPr/>
    </dgm:pt>
    <dgm:pt modelId="{C77E2888-8597-4593-8F61-ECD09A0FA545}" type="pres">
      <dgm:prSet presAssocID="{CD537D37-3318-4F29-8481-2FAFFA6CE250}" presName="linComp" presStyleCnt="0"/>
      <dgm:spPr/>
    </dgm:pt>
    <dgm:pt modelId="{A09C2434-9722-48C7-81F4-B6867956724D}" type="pres">
      <dgm:prSet presAssocID="{687A1917-3D22-4611-BACC-2FC79CA8EC7C}" presName="compNode" presStyleCnt="0"/>
      <dgm:spPr/>
    </dgm:pt>
    <dgm:pt modelId="{2FE505AA-15B7-4F2C-94B1-C0C88E676231}" type="pres">
      <dgm:prSet presAssocID="{687A1917-3D22-4611-BACC-2FC79CA8EC7C}" presName="bkgdShape" presStyleLbl="node1" presStyleIdx="0" presStyleCnt="3"/>
      <dgm:spPr/>
      <dgm:t>
        <a:bodyPr/>
        <a:lstStyle/>
        <a:p>
          <a:endParaRPr lang="ru-RU"/>
        </a:p>
      </dgm:t>
    </dgm:pt>
    <dgm:pt modelId="{C38BB81E-2C56-4B09-BE3B-8F8B1E0897E6}" type="pres">
      <dgm:prSet presAssocID="{687A1917-3D22-4611-BACC-2FC79CA8EC7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EEFA7-9095-4C48-8218-E6B70973CF3E}" type="pres">
      <dgm:prSet presAssocID="{687A1917-3D22-4611-BACC-2FC79CA8EC7C}" presName="invisiNode" presStyleLbl="node1" presStyleIdx="0" presStyleCnt="3"/>
      <dgm:spPr/>
    </dgm:pt>
    <dgm:pt modelId="{F8242E04-3F21-43E8-9CBB-85D63F283A71}" type="pres">
      <dgm:prSet presAssocID="{687A1917-3D22-4611-BACC-2FC79CA8EC7C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6C6A695-4CA5-4B70-815C-0BF0475C6A22}" type="pres">
      <dgm:prSet presAssocID="{744FDD97-0E0C-4B53-BAC9-9A1F6BC216D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16B0551-746E-4457-AF3D-CA99E8E6E7DE}" type="pres">
      <dgm:prSet presAssocID="{0D2F8E13-7B68-486F-B7CF-CE516A526F48}" presName="compNode" presStyleCnt="0"/>
      <dgm:spPr/>
    </dgm:pt>
    <dgm:pt modelId="{B2F379BA-7348-4274-A8B3-DAAE9158AC50}" type="pres">
      <dgm:prSet presAssocID="{0D2F8E13-7B68-486F-B7CF-CE516A526F48}" presName="bkgdShape" presStyleLbl="node1" presStyleIdx="1" presStyleCnt="3" custLinFactNeighborX="-1551"/>
      <dgm:spPr/>
      <dgm:t>
        <a:bodyPr/>
        <a:lstStyle/>
        <a:p>
          <a:endParaRPr lang="ru-RU"/>
        </a:p>
      </dgm:t>
    </dgm:pt>
    <dgm:pt modelId="{78A2B57C-1D36-46DC-AB7E-E230AE561775}" type="pres">
      <dgm:prSet presAssocID="{0D2F8E13-7B68-486F-B7CF-CE516A526F4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FD2E3-B182-4119-BA2D-91FEE860BF65}" type="pres">
      <dgm:prSet presAssocID="{0D2F8E13-7B68-486F-B7CF-CE516A526F48}" presName="invisiNode" presStyleLbl="node1" presStyleIdx="1" presStyleCnt="3"/>
      <dgm:spPr/>
    </dgm:pt>
    <dgm:pt modelId="{0062E989-9F96-4845-A75C-00931050DB15}" type="pres">
      <dgm:prSet presAssocID="{0D2F8E13-7B68-486F-B7CF-CE516A526F48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A99491E-AB33-4EC0-B87D-CC0F3C37EB21}" type="pres">
      <dgm:prSet presAssocID="{F2D27120-B1D9-471B-9BD9-BA159F67E15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961D68-98B7-4166-8F45-B715D18E491E}" type="pres">
      <dgm:prSet presAssocID="{9708098B-2746-42A9-AB86-9B37B8A3A34A}" presName="compNode" presStyleCnt="0"/>
      <dgm:spPr/>
    </dgm:pt>
    <dgm:pt modelId="{61AE1E27-99CE-4CC6-9926-9A22E4C7080E}" type="pres">
      <dgm:prSet presAssocID="{9708098B-2746-42A9-AB86-9B37B8A3A34A}" presName="bkgdShape" presStyleLbl="node1" presStyleIdx="2" presStyleCnt="3"/>
      <dgm:spPr/>
      <dgm:t>
        <a:bodyPr/>
        <a:lstStyle/>
        <a:p>
          <a:endParaRPr lang="ru-RU"/>
        </a:p>
      </dgm:t>
    </dgm:pt>
    <dgm:pt modelId="{44D0E434-A10C-4606-B2BE-E549D6898525}" type="pres">
      <dgm:prSet presAssocID="{9708098B-2746-42A9-AB86-9B37B8A3A34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2CB5B-64AF-4ED6-A757-97883C8E8FA7}" type="pres">
      <dgm:prSet presAssocID="{9708098B-2746-42A9-AB86-9B37B8A3A34A}" presName="invisiNode" presStyleLbl="node1" presStyleIdx="2" presStyleCnt="3"/>
      <dgm:spPr/>
    </dgm:pt>
    <dgm:pt modelId="{E7B7EA70-95E6-400F-B191-15E126B8B6D0}" type="pres">
      <dgm:prSet presAssocID="{9708098B-2746-42A9-AB86-9B37B8A3A34A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E9FCB06-5EF1-45DE-B3AA-2FBC0458431B}" srcId="{CD537D37-3318-4F29-8481-2FAFFA6CE250}" destId="{687A1917-3D22-4611-BACC-2FC79CA8EC7C}" srcOrd="0" destOrd="0" parTransId="{8FA7E291-AD84-4E78-9711-23583FFB1D64}" sibTransId="{744FDD97-0E0C-4B53-BAC9-9A1F6BC216DF}"/>
    <dgm:cxn modelId="{7012D336-9530-4159-9D1F-D5244BBF13BB}" type="presOf" srcId="{CD537D37-3318-4F29-8481-2FAFFA6CE250}" destId="{CD9E952D-0D19-4158-B5B9-9EE0DE0C2602}" srcOrd="0" destOrd="0" presId="urn:microsoft.com/office/officeart/2005/8/layout/hList7"/>
    <dgm:cxn modelId="{2704E651-9CDA-4CFC-9408-8A2F4F20FB6C}" type="presOf" srcId="{9708098B-2746-42A9-AB86-9B37B8A3A34A}" destId="{44D0E434-A10C-4606-B2BE-E549D6898525}" srcOrd="1" destOrd="0" presId="urn:microsoft.com/office/officeart/2005/8/layout/hList7"/>
    <dgm:cxn modelId="{6C9DBFC9-2F78-43D4-988F-85C4EAB444C4}" srcId="{CD537D37-3318-4F29-8481-2FAFFA6CE250}" destId="{0D2F8E13-7B68-486F-B7CF-CE516A526F48}" srcOrd="1" destOrd="0" parTransId="{7A45E4A5-B599-446E-BF0E-5D4E6F07BF67}" sibTransId="{F2D27120-B1D9-471B-9BD9-BA159F67E157}"/>
    <dgm:cxn modelId="{F4658FB1-92AA-4256-A838-DFD8C6A4B20C}" type="presOf" srcId="{9708098B-2746-42A9-AB86-9B37B8A3A34A}" destId="{61AE1E27-99CE-4CC6-9926-9A22E4C7080E}" srcOrd="0" destOrd="0" presId="urn:microsoft.com/office/officeart/2005/8/layout/hList7"/>
    <dgm:cxn modelId="{2998DC60-9B16-4004-B6D3-31E9ED74581A}" srcId="{CD537D37-3318-4F29-8481-2FAFFA6CE250}" destId="{9708098B-2746-42A9-AB86-9B37B8A3A34A}" srcOrd="2" destOrd="0" parTransId="{1E53AD13-D85E-4CD5-A38B-D17B63C648DB}" sibTransId="{87BB4AD3-B8F3-4392-8AD3-3BDE21EF99B9}"/>
    <dgm:cxn modelId="{453B22C2-BFBB-4706-AC8A-B8B0ADD2C988}" type="presOf" srcId="{0D2F8E13-7B68-486F-B7CF-CE516A526F48}" destId="{78A2B57C-1D36-46DC-AB7E-E230AE561775}" srcOrd="1" destOrd="0" presId="urn:microsoft.com/office/officeart/2005/8/layout/hList7"/>
    <dgm:cxn modelId="{6714B8CA-EEFE-4146-AEE1-DA31A5F8BDD3}" type="presOf" srcId="{687A1917-3D22-4611-BACC-2FC79CA8EC7C}" destId="{C38BB81E-2C56-4B09-BE3B-8F8B1E0897E6}" srcOrd="1" destOrd="0" presId="urn:microsoft.com/office/officeart/2005/8/layout/hList7"/>
    <dgm:cxn modelId="{2B948D9D-1F3E-422D-A8FF-36D0EE46E260}" type="presOf" srcId="{687A1917-3D22-4611-BACC-2FC79CA8EC7C}" destId="{2FE505AA-15B7-4F2C-94B1-C0C88E676231}" srcOrd="0" destOrd="0" presId="urn:microsoft.com/office/officeart/2005/8/layout/hList7"/>
    <dgm:cxn modelId="{7E340C83-7A8A-4B4A-8F23-D861AFCAE831}" type="presOf" srcId="{744FDD97-0E0C-4B53-BAC9-9A1F6BC216DF}" destId="{E6C6A695-4CA5-4B70-815C-0BF0475C6A22}" srcOrd="0" destOrd="0" presId="urn:microsoft.com/office/officeart/2005/8/layout/hList7"/>
    <dgm:cxn modelId="{E78FCE89-3B53-440E-B747-1434B0379ED3}" type="presOf" srcId="{F2D27120-B1D9-471B-9BD9-BA159F67E157}" destId="{1A99491E-AB33-4EC0-B87D-CC0F3C37EB21}" srcOrd="0" destOrd="0" presId="urn:microsoft.com/office/officeart/2005/8/layout/hList7"/>
    <dgm:cxn modelId="{71493445-747C-4229-ABBC-67FF73EC6553}" type="presOf" srcId="{0D2F8E13-7B68-486F-B7CF-CE516A526F48}" destId="{B2F379BA-7348-4274-A8B3-DAAE9158AC50}" srcOrd="0" destOrd="0" presId="urn:microsoft.com/office/officeart/2005/8/layout/hList7"/>
    <dgm:cxn modelId="{E2530671-DA40-48C4-875F-FFC2E446556E}" type="presParOf" srcId="{CD9E952D-0D19-4158-B5B9-9EE0DE0C2602}" destId="{E471C2EA-0C69-4CF1-8D8D-68A803E8B96A}" srcOrd="0" destOrd="0" presId="urn:microsoft.com/office/officeart/2005/8/layout/hList7"/>
    <dgm:cxn modelId="{0DD363DB-75E2-404A-8546-686C6F70EB5F}" type="presParOf" srcId="{CD9E952D-0D19-4158-B5B9-9EE0DE0C2602}" destId="{C77E2888-8597-4593-8F61-ECD09A0FA545}" srcOrd="1" destOrd="0" presId="urn:microsoft.com/office/officeart/2005/8/layout/hList7"/>
    <dgm:cxn modelId="{4EA5CC95-BA27-4E51-9901-B76D7DC952C9}" type="presParOf" srcId="{C77E2888-8597-4593-8F61-ECD09A0FA545}" destId="{A09C2434-9722-48C7-81F4-B6867956724D}" srcOrd="0" destOrd="0" presId="urn:microsoft.com/office/officeart/2005/8/layout/hList7"/>
    <dgm:cxn modelId="{F91B7A1D-4E73-424A-AF97-C84A2143B41E}" type="presParOf" srcId="{A09C2434-9722-48C7-81F4-B6867956724D}" destId="{2FE505AA-15B7-4F2C-94B1-C0C88E676231}" srcOrd="0" destOrd="0" presId="urn:microsoft.com/office/officeart/2005/8/layout/hList7"/>
    <dgm:cxn modelId="{B455716E-1AEC-49D3-BA67-DA75D2D6A42A}" type="presParOf" srcId="{A09C2434-9722-48C7-81F4-B6867956724D}" destId="{C38BB81E-2C56-4B09-BE3B-8F8B1E0897E6}" srcOrd="1" destOrd="0" presId="urn:microsoft.com/office/officeart/2005/8/layout/hList7"/>
    <dgm:cxn modelId="{E453D08C-6C9F-4C86-A48D-C03589AA3C56}" type="presParOf" srcId="{A09C2434-9722-48C7-81F4-B6867956724D}" destId="{57FEEFA7-9095-4C48-8218-E6B70973CF3E}" srcOrd="2" destOrd="0" presId="urn:microsoft.com/office/officeart/2005/8/layout/hList7"/>
    <dgm:cxn modelId="{69AF5861-CD57-4D90-B4D2-EA9BB0D4EC79}" type="presParOf" srcId="{A09C2434-9722-48C7-81F4-B6867956724D}" destId="{F8242E04-3F21-43E8-9CBB-85D63F283A71}" srcOrd="3" destOrd="0" presId="urn:microsoft.com/office/officeart/2005/8/layout/hList7"/>
    <dgm:cxn modelId="{0216834E-88FE-4085-B806-0905EDE8C4C6}" type="presParOf" srcId="{C77E2888-8597-4593-8F61-ECD09A0FA545}" destId="{E6C6A695-4CA5-4B70-815C-0BF0475C6A22}" srcOrd="1" destOrd="0" presId="urn:microsoft.com/office/officeart/2005/8/layout/hList7"/>
    <dgm:cxn modelId="{516F82D8-E7E8-420B-8118-6AFBE4B77ABC}" type="presParOf" srcId="{C77E2888-8597-4593-8F61-ECD09A0FA545}" destId="{716B0551-746E-4457-AF3D-CA99E8E6E7DE}" srcOrd="2" destOrd="0" presId="urn:microsoft.com/office/officeart/2005/8/layout/hList7"/>
    <dgm:cxn modelId="{A9FF65B3-0C10-4300-8698-507BD321FE16}" type="presParOf" srcId="{716B0551-746E-4457-AF3D-CA99E8E6E7DE}" destId="{B2F379BA-7348-4274-A8B3-DAAE9158AC50}" srcOrd="0" destOrd="0" presId="urn:microsoft.com/office/officeart/2005/8/layout/hList7"/>
    <dgm:cxn modelId="{AF7A1534-2BFD-407F-9EAF-26C8759323E9}" type="presParOf" srcId="{716B0551-746E-4457-AF3D-CA99E8E6E7DE}" destId="{78A2B57C-1D36-46DC-AB7E-E230AE561775}" srcOrd="1" destOrd="0" presId="urn:microsoft.com/office/officeart/2005/8/layout/hList7"/>
    <dgm:cxn modelId="{A4FF2349-C9E9-44A7-B7AF-8236D01ED9E5}" type="presParOf" srcId="{716B0551-746E-4457-AF3D-CA99E8E6E7DE}" destId="{023FD2E3-B182-4119-BA2D-91FEE860BF65}" srcOrd="2" destOrd="0" presId="urn:microsoft.com/office/officeart/2005/8/layout/hList7"/>
    <dgm:cxn modelId="{7F40825D-6E65-4A9E-B09B-C0F91394AB75}" type="presParOf" srcId="{716B0551-746E-4457-AF3D-CA99E8E6E7DE}" destId="{0062E989-9F96-4845-A75C-00931050DB15}" srcOrd="3" destOrd="0" presId="urn:microsoft.com/office/officeart/2005/8/layout/hList7"/>
    <dgm:cxn modelId="{ADE5EF85-0FCE-44C8-9E84-A3B85120A98A}" type="presParOf" srcId="{C77E2888-8597-4593-8F61-ECD09A0FA545}" destId="{1A99491E-AB33-4EC0-B87D-CC0F3C37EB21}" srcOrd="3" destOrd="0" presId="urn:microsoft.com/office/officeart/2005/8/layout/hList7"/>
    <dgm:cxn modelId="{7406E0FA-74EE-42F1-A1AB-7766C9FE727C}" type="presParOf" srcId="{C77E2888-8597-4593-8F61-ECD09A0FA545}" destId="{43961D68-98B7-4166-8F45-B715D18E491E}" srcOrd="4" destOrd="0" presId="urn:microsoft.com/office/officeart/2005/8/layout/hList7"/>
    <dgm:cxn modelId="{81D00549-38F1-4B6E-91FA-F147A9272B95}" type="presParOf" srcId="{43961D68-98B7-4166-8F45-B715D18E491E}" destId="{61AE1E27-99CE-4CC6-9926-9A22E4C7080E}" srcOrd="0" destOrd="0" presId="urn:microsoft.com/office/officeart/2005/8/layout/hList7"/>
    <dgm:cxn modelId="{F172F194-03AA-4A61-9C75-35AD4A4EE1B4}" type="presParOf" srcId="{43961D68-98B7-4166-8F45-B715D18E491E}" destId="{44D0E434-A10C-4606-B2BE-E549D6898525}" srcOrd="1" destOrd="0" presId="urn:microsoft.com/office/officeart/2005/8/layout/hList7"/>
    <dgm:cxn modelId="{25F021BD-44D1-41D7-A6BA-C20BBC29C991}" type="presParOf" srcId="{43961D68-98B7-4166-8F45-B715D18E491E}" destId="{4EE2CB5B-64AF-4ED6-A757-97883C8E8FA7}" srcOrd="2" destOrd="0" presId="urn:microsoft.com/office/officeart/2005/8/layout/hList7"/>
    <dgm:cxn modelId="{2BB72DFD-43D1-40FF-8097-FB32AACB2531}" type="presParOf" srcId="{43961D68-98B7-4166-8F45-B715D18E491E}" destId="{E7B7EA70-95E6-400F-B191-15E126B8B6D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CE3A5-B91E-422E-BAEF-54A889324379}">
      <dsp:nvSpPr>
        <dsp:cNvPr id="0" name=""/>
        <dsp:cNvSpPr/>
      </dsp:nvSpPr>
      <dsp:spPr>
        <a:xfrm>
          <a:off x="173359" y="526198"/>
          <a:ext cx="4276195" cy="427619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Дети  группы  № 8 и педагогический коллективом МАДОУ «Детский сад № 132»              г. Череповца </a:t>
          </a:r>
          <a:endParaRPr lang="ru-RU" sz="2300" kern="1200" dirty="0"/>
        </a:p>
      </dsp:txBody>
      <dsp:txXfrm>
        <a:off x="770485" y="1030453"/>
        <a:ext cx="2465553" cy="3267684"/>
      </dsp:txXfrm>
    </dsp:sp>
    <dsp:sp modelId="{B0B97E03-952D-4270-AE9E-27DC6453B052}">
      <dsp:nvSpPr>
        <dsp:cNvPr id="0" name=""/>
        <dsp:cNvSpPr/>
      </dsp:nvSpPr>
      <dsp:spPr>
        <a:xfrm>
          <a:off x="3255301" y="526198"/>
          <a:ext cx="4276195" cy="4276195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Граждане старшего поколения из числа участников Центра активного долголетия «Забота» и специалисты БУСО ВО «КЦСОН «Забота»  </a:t>
          </a:r>
          <a:endParaRPr lang="ru-RU" sz="2300" kern="1200" dirty="0"/>
        </a:p>
      </dsp:txBody>
      <dsp:txXfrm>
        <a:off x="4468816" y="1030453"/>
        <a:ext cx="2465553" cy="3267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C9576-1B20-4916-B9B6-7D9500C308FB}">
      <dsp:nvSpPr>
        <dsp:cNvPr id="0" name=""/>
        <dsp:cNvSpPr/>
      </dsp:nvSpPr>
      <dsp:spPr>
        <a:xfrm>
          <a:off x="-180019" y="578338"/>
          <a:ext cx="7992888" cy="499555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78167-9830-417D-A96D-A5F488C776E7}">
      <dsp:nvSpPr>
        <dsp:cNvPr id="0" name=""/>
        <dsp:cNvSpPr/>
      </dsp:nvSpPr>
      <dsp:spPr>
        <a:xfrm>
          <a:off x="607279" y="4293033"/>
          <a:ext cx="183836" cy="1838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EF422E-07C2-43D5-A8AC-BFB2FB663963}">
      <dsp:nvSpPr>
        <dsp:cNvPr id="0" name=""/>
        <dsp:cNvSpPr/>
      </dsp:nvSpPr>
      <dsp:spPr>
        <a:xfrm>
          <a:off x="252026" y="4464491"/>
          <a:ext cx="2091037" cy="11889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11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Составление плана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252026" y="4464491"/>
        <a:ext cx="2091037" cy="1188942"/>
      </dsp:txXfrm>
    </dsp:sp>
    <dsp:sp modelId="{2242FEF9-8D24-426A-B9DA-B6878F8DC8C1}">
      <dsp:nvSpPr>
        <dsp:cNvPr id="0" name=""/>
        <dsp:cNvSpPr/>
      </dsp:nvSpPr>
      <dsp:spPr>
        <a:xfrm>
          <a:off x="1602394" y="3336883"/>
          <a:ext cx="287743" cy="2877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897F85-853A-4D42-828A-192DBC7BCF76}">
      <dsp:nvSpPr>
        <dsp:cNvPr id="0" name=""/>
        <dsp:cNvSpPr/>
      </dsp:nvSpPr>
      <dsp:spPr>
        <a:xfrm>
          <a:off x="1764191" y="3528395"/>
          <a:ext cx="1326819" cy="209313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7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Выбор даты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1764191" y="3528395"/>
        <a:ext cx="1326819" cy="2093137"/>
      </dsp:txXfrm>
    </dsp:sp>
    <dsp:sp modelId="{7236C143-0B28-4A7C-8629-948DE7352C62}">
      <dsp:nvSpPr>
        <dsp:cNvPr id="0" name=""/>
        <dsp:cNvSpPr/>
      </dsp:nvSpPr>
      <dsp:spPr>
        <a:xfrm>
          <a:off x="2881256" y="2574562"/>
          <a:ext cx="383658" cy="3836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5E353-BCF0-4690-BCBF-E5917E315C63}">
      <dsp:nvSpPr>
        <dsp:cNvPr id="0" name=""/>
        <dsp:cNvSpPr/>
      </dsp:nvSpPr>
      <dsp:spPr>
        <a:xfrm>
          <a:off x="3073085" y="2766391"/>
          <a:ext cx="1542627" cy="280750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93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Подготовка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3073085" y="2766391"/>
        <a:ext cx="1542627" cy="2807501"/>
      </dsp:txXfrm>
    </dsp:sp>
    <dsp:sp modelId="{2D04A35C-BA02-4837-AB9F-018DF0FB594B}">
      <dsp:nvSpPr>
        <dsp:cNvPr id="0" name=""/>
        <dsp:cNvSpPr/>
      </dsp:nvSpPr>
      <dsp:spPr>
        <a:xfrm>
          <a:off x="4367933" y="1979092"/>
          <a:ext cx="495559" cy="4955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76309-31CD-4A2F-89D6-CF690F0EB1D1}">
      <dsp:nvSpPr>
        <dsp:cNvPr id="0" name=""/>
        <dsp:cNvSpPr/>
      </dsp:nvSpPr>
      <dsp:spPr>
        <a:xfrm>
          <a:off x="4615712" y="2226871"/>
          <a:ext cx="1598577" cy="334702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58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Наши добрые дела</a:t>
          </a:r>
          <a:endParaRPr lang="ru-RU" sz="2400" kern="1200" dirty="0">
            <a:latin typeface="Arial Narrow" panose="020B0606020202030204" pitchFamily="34" charset="0"/>
          </a:endParaRPr>
        </a:p>
      </dsp:txBody>
      <dsp:txXfrm>
        <a:off x="4615712" y="2226871"/>
        <a:ext cx="1598577" cy="3347021"/>
      </dsp:txXfrm>
    </dsp:sp>
    <dsp:sp modelId="{574DCE08-CE41-411D-A674-B69CA40BBFAE}">
      <dsp:nvSpPr>
        <dsp:cNvPr id="0" name=""/>
        <dsp:cNvSpPr/>
      </dsp:nvSpPr>
      <dsp:spPr>
        <a:xfrm>
          <a:off x="5898571" y="1581445"/>
          <a:ext cx="631438" cy="63143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DA79CF-CED0-46D1-B220-4F0AB81FC4A4}">
      <dsp:nvSpPr>
        <dsp:cNvPr id="0" name=""/>
        <dsp:cNvSpPr/>
      </dsp:nvSpPr>
      <dsp:spPr>
        <a:xfrm>
          <a:off x="5854250" y="2232262"/>
          <a:ext cx="2318656" cy="367672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58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Презентация</a:t>
          </a: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5854250" y="2232262"/>
        <a:ext cx="2318656" cy="3676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505AA-15B7-4F2C-94B1-C0C88E676231}">
      <dsp:nvSpPr>
        <dsp:cNvPr id="0" name=""/>
        <dsp:cNvSpPr/>
      </dsp:nvSpPr>
      <dsp:spPr>
        <a:xfrm>
          <a:off x="957" y="0"/>
          <a:ext cx="1489625" cy="27520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anose="020B0606020202030204" pitchFamily="34" charset="0"/>
            </a:rPr>
            <a:t>Календарь праздников</a:t>
          </a:r>
          <a:endParaRPr lang="ru-RU" sz="1800" kern="1200" dirty="0">
            <a:latin typeface="Arial Narrow" panose="020B0606020202030204" pitchFamily="34" charset="0"/>
          </a:endParaRPr>
        </a:p>
      </dsp:txBody>
      <dsp:txXfrm>
        <a:off x="957" y="1100832"/>
        <a:ext cx="1489625" cy="1100832"/>
      </dsp:txXfrm>
    </dsp:sp>
    <dsp:sp modelId="{F8242E04-3F21-43E8-9CBB-85D63F283A71}">
      <dsp:nvSpPr>
        <dsp:cNvPr id="0" name=""/>
        <dsp:cNvSpPr/>
      </dsp:nvSpPr>
      <dsp:spPr>
        <a:xfrm>
          <a:off x="287548" y="165124"/>
          <a:ext cx="916442" cy="91644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379BA-7348-4274-A8B3-DAAE9158AC50}">
      <dsp:nvSpPr>
        <dsp:cNvPr id="0" name=""/>
        <dsp:cNvSpPr/>
      </dsp:nvSpPr>
      <dsp:spPr>
        <a:xfrm>
          <a:off x="1512167" y="0"/>
          <a:ext cx="1489625" cy="27520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По </a:t>
          </a:r>
          <a:r>
            <a:rPr lang="ru-RU" sz="1800" kern="1200" dirty="0" smtClean="0">
              <a:latin typeface="Arial Narrow" panose="020B0606020202030204" pitchFamily="34" charset="0"/>
            </a:rPr>
            <a:t>заказу участников</a:t>
          </a:r>
          <a:endParaRPr lang="ru-RU" sz="1800" kern="1200" dirty="0">
            <a:latin typeface="Arial Narrow" panose="020B0606020202030204" pitchFamily="34" charset="0"/>
          </a:endParaRPr>
        </a:p>
      </dsp:txBody>
      <dsp:txXfrm>
        <a:off x="1512167" y="1100832"/>
        <a:ext cx="1489625" cy="1100832"/>
      </dsp:txXfrm>
    </dsp:sp>
    <dsp:sp modelId="{0062E989-9F96-4845-A75C-00931050DB15}">
      <dsp:nvSpPr>
        <dsp:cNvPr id="0" name=""/>
        <dsp:cNvSpPr/>
      </dsp:nvSpPr>
      <dsp:spPr>
        <a:xfrm>
          <a:off x="1821862" y="165124"/>
          <a:ext cx="916442" cy="91644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1E27-99CE-4CC6-9926-9A22E4C7080E}">
      <dsp:nvSpPr>
        <dsp:cNvPr id="0" name=""/>
        <dsp:cNvSpPr/>
      </dsp:nvSpPr>
      <dsp:spPr>
        <a:xfrm>
          <a:off x="3069585" y="0"/>
          <a:ext cx="1489625" cy="27520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anose="020B0606020202030204" pitchFamily="34" charset="0"/>
            </a:rPr>
            <a:t>Ситуативные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3069585" y="1100832"/>
        <a:ext cx="1489625" cy="1100832"/>
      </dsp:txXfrm>
    </dsp:sp>
    <dsp:sp modelId="{E7B7EA70-95E6-400F-B191-15E126B8B6D0}">
      <dsp:nvSpPr>
        <dsp:cNvPr id="0" name=""/>
        <dsp:cNvSpPr/>
      </dsp:nvSpPr>
      <dsp:spPr>
        <a:xfrm>
          <a:off x="3356176" y="165124"/>
          <a:ext cx="916442" cy="91644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1C2EA-0C69-4CF1-8D8D-68A803E8B96A}">
      <dsp:nvSpPr>
        <dsp:cNvPr id="0" name=""/>
        <dsp:cNvSpPr/>
      </dsp:nvSpPr>
      <dsp:spPr>
        <a:xfrm>
          <a:off x="182406" y="2201664"/>
          <a:ext cx="4195354" cy="412812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0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0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50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8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3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9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5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2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0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2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4134-D188-48C5-B78C-6A942BE26E16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F2825-7956-4E38-82FE-62D837221D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5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0.jpeg"/><Relationship Id="rId12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32.jpe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9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4.wdp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write?email=sad132@cherepovetscity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24744"/>
            <a:ext cx="764824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Волонтерское </a:t>
            </a:r>
            <a:r>
              <a:rPr lang="ru-RU" sz="3600" dirty="0">
                <a:latin typeface="Arial Narrow" panose="020B0606020202030204" pitchFamily="34" charset="0"/>
              </a:rPr>
              <a:t>движение «Б &amp; В» </a:t>
            </a:r>
          </a:p>
          <a:p>
            <a:r>
              <a:rPr lang="ru-RU" sz="3600" dirty="0">
                <a:latin typeface="Arial Narrow" panose="020B0606020202030204" pitchFamily="34" charset="0"/>
              </a:rPr>
              <a:t>в сотрудничестве с </a:t>
            </a:r>
            <a:r>
              <a:rPr lang="ru-RU" sz="3600" dirty="0" smtClean="0">
                <a:latin typeface="Arial Narrow" panose="020B0606020202030204" pitchFamily="34" charset="0"/>
              </a:rPr>
              <a:t>Центром</a:t>
            </a:r>
          </a:p>
          <a:p>
            <a:r>
              <a:rPr lang="ru-RU" sz="3600" dirty="0" smtClean="0">
                <a:latin typeface="Arial Narrow" panose="020B0606020202030204" pitchFamily="34" charset="0"/>
              </a:rPr>
              <a:t> </a:t>
            </a:r>
            <a:r>
              <a:rPr lang="ru-RU" sz="3600" dirty="0">
                <a:latin typeface="Arial Narrow" panose="020B0606020202030204" pitchFamily="34" charset="0"/>
              </a:rPr>
              <a:t>долголетия «Забота», </a:t>
            </a:r>
          </a:p>
          <a:p>
            <a:r>
              <a:rPr lang="ru-RU" sz="3600" dirty="0">
                <a:latin typeface="Arial Narrow" panose="020B0606020202030204" pitchFamily="34" charset="0"/>
              </a:rPr>
              <a:t>как средство эффективной </a:t>
            </a:r>
            <a:r>
              <a:rPr lang="ru-RU" sz="3600" dirty="0" smtClean="0">
                <a:latin typeface="Arial Narrow" panose="020B0606020202030204" pitchFamily="34" charset="0"/>
              </a:rPr>
              <a:t>социализации </a:t>
            </a:r>
          </a:p>
          <a:p>
            <a:r>
              <a:rPr lang="ru-RU" sz="3600" dirty="0" smtClean="0">
                <a:latin typeface="Arial Narrow" panose="020B0606020202030204" pitchFamily="34" charset="0"/>
              </a:rPr>
              <a:t>детей </a:t>
            </a:r>
            <a:r>
              <a:rPr lang="ru-RU" sz="3600" dirty="0">
                <a:latin typeface="Arial Narrow" panose="020B0606020202030204" pitchFamily="34" charset="0"/>
              </a:rPr>
              <a:t>дошкольного </a:t>
            </a:r>
            <a:r>
              <a:rPr lang="ru-RU" sz="3600" dirty="0" smtClean="0">
                <a:latin typeface="Arial Narrow" panose="020B0606020202030204" pitchFamily="34" charset="0"/>
              </a:rPr>
              <a:t>возраста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404664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Муниципальное автономное дошкольное образовательное учреждение «Детский сад № 132» г. Череповец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4882"/>
            <a:ext cx="3744416" cy="27359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4483" y="407488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Подготовили:</a:t>
            </a:r>
          </a:p>
          <a:p>
            <a:r>
              <a:rPr lang="ru-RU" dirty="0">
                <a:latin typeface="Arial Narrow" panose="020B0606020202030204" pitchFamily="34" charset="0"/>
              </a:rPr>
              <a:t>Андреева Вера Николаевна, воспитатель, высшая квалификационная </a:t>
            </a:r>
            <a:r>
              <a:rPr lang="ru-RU" dirty="0" smtClean="0">
                <a:latin typeface="Arial Narrow" panose="020B0606020202030204" pitchFamily="34" charset="0"/>
              </a:rPr>
              <a:t>категория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Лепетухина Ольга Анатольевна, воспитатель, высшая квалификационная </a:t>
            </a:r>
            <a:r>
              <a:rPr lang="ru-RU" dirty="0" smtClean="0">
                <a:latin typeface="Arial Narrow" panose="020B0606020202030204" pitchFamily="34" charset="0"/>
              </a:rPr>
              <a:t>категория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Смирнова Татьяна Александровна, музыкальный руководитель, высшая квалификационная </a:t>
            </a:r>
            <a:r>
              <a:rPr lang="ru-RU" dirty="0" smtClean="0">
                <a:latin typeface="Arial Narrow" panose="020B0606020202030204" pitchFamily="34" charset="0"/>
              </a:rPr>
              <a:t>категория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3368" y="638320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rial Narrow" panose="020B0606020202030204" pitchFamily="34" charset="0"/>
              </a:rPr>
              <a:t>Г</a:t>
            </a:r>
            <a:r>
              <a:rPr lang="ru-RU" sz="1000" dirty="0" smtClean="0">
                <a:latin typeface="Arial Narrow" panose="020B0606020202030204" pitchFamily="34" charset="0"/>
              </a:rPr>
              <a:t>. </a:t>
            </a:r>
            <a:r>
              <a:rPr lang="ru-RU" sz="1400" dirty="0" smtClean="0">
                <a:latin typeface="Arial Narrow" panose="020B0606020202030204" pitchFamily="34" charset="0"/>
              </a:rPr>
              <a:t>Череповец 2021 г.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295866">
            <a:off x="367274" y="536572"/>
            <a:ext cx="3118730" cy="1152128"/>
          </a:xfrm>
          <a:prstGeom prst="teardrop">
            <a:avLst>
              <a:gd name="adj" fmla="val 52625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441921">
            <a:off x="1217491" y="99635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УСПЕХ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 descr="https://sun9-12.userapi.com/impg/YTE9gG7t6hcz0e0hSyS-Y70f6EpsN7LRUPcwEw/_EvpWflnDnE.jpg?size=1280x817&amp;quality=95&amp;sign=b158ef7eae0f76b208eff7aaf289554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43" y="260648"/>
            <a:ext cx="3097395" cy="19770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87.userapi.com/impg/Y-rE6CUZ6u_TXjgG0SxFHEytNyDBGKHCUj6Uuw/ICIDRjxqEQ0.jpg?size=1280x853&amp;quality=95&amp;sign=0b0918807e80de80af7d935e2721aee3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6"/>
          <a:stretch/>
        </p:blipFill>
        <p:spPr bwMode="auto">
          <a:xfrm>
            <a:off x="3093508" y="2560937"/>
            <a:ext cx="2220846" cy="17649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48.userapi.com/impg/7ugTn_ynAgVLBBqYA_fZnPoNGC3J4dRyn0Dcjw/9G4R33cByMo.jpg?size=2560x1916&amp;quality=95&amp;sign=cedec0f9a070123ca1594135b1e72a3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9" y="4509120"/>
            <a:ext cx="2848253" cy="21317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23.userapi.com/impf/c850224/v850224554/126e83/M25bY4_7C9U.jpg?size=2560x1707&amp;quality=96&amp;sign=8b33233d037e51b9dfd7865539eaada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068" b="-1"/>
          <a:stretch/>
        </p:blipFill>
        <p:spPr bwMode="auto">
          <a:xfrm>
            <a:off x="3179806" y="4761070"/>
            <a:ext cx="2366168" cy="18797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72.userapi.com/impg/L6FIprKFY2nlPgYAlUxERtDdaUyrNBLRX_JBFg/cZgFYsAtwV8.jpg?size=2560x1704&amp;quality=96&amp;sign=0bdff62c351bf24c7574732ceb4ab832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r="14256"/>
          <a:stretch/>
        </p:blipFill>
        <p:spPr bwMode="auto">
          <a:xfrm>
            <a:off x="7094420" y="2358686"/>
            <a:ext cx="1719743" cy="19393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50" y="523636"/>
            <a:ext cx="2016224" cy="1560750"/>
          </a:xfrm>
          <a:prstGeom prst="rect">
            <a:avLst/>
          </a:prstGeom>
        </p:spPr>
      </p:pic>
      <p:pic>
        <p:nvPicPr>
          <p:cNvPr id="4112" name="Picture 16" descr="https://sun9-48.userapi.com/impg/YPwJxjwrQhBLBgGAF5fTXT3uSopK72iKZ25mKQ/uag6y3LmWw0.jpg?size=808x1080&amp;quality=95&amp;sign=e88827e756f419913c508482e51c079a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83121"/>
            <a:ext cx="1438457" cy="19226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sun9-77.userapi.com/impg/n4Pp0WKECuWE2fgbVJ3fsyAZ81RSvCvYv1dXNA/l48-l7XG890.jpg?size=1280x960&amp;quality=95&amp;sign=61f87f3ccab5de939f5e1ea8be336994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2" y="2237657"/>
            <a:ext cx="2784309" cy="208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87.userapi.com/impf/c846522/v846522380/39cb6/C-xfS_pfx8U.jpg?size=1280x720&amp;quality=96&amp;sign=a323b1f03a20744b8f8698817bbdea5d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2"/>
          <a:stretch/>
        </p:blipFill>
        <p:spPr bwMode="auto">
          <a:xfrm>
            <a:off x="152852" y="4936379"/>
            <a:ext cx="2778906" cy="17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295866">
            <a:off x="367274" y="536572"/>
            <a:ext cx="3118730" cy="1152128"/>
          </a:xfrm>
          <a:prstGeom prst="teardrop">
            <a:avLst>
              <a:gd name="adj" fmla="val 52625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379583">
            <a:off x="1136487" y="9405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ЛЮБОВЬ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https://sun9-54.userapi.com/impf/c858020/v858020501/c1bf3/49R6UUt5eSk.jpg?size=2560x1707&amp;quality=96&amp;sign=8a5054c044096c0667418f688fce33c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1853"/>
            <a:ext cx="2825334" cy="18839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8.userapi.com/impf/c858020/v858020501/c1bfd/SiMYXRFXp2A.jpg?size=2560x1707&amp;quality=96&amp;sign=f1cf226e9634e528ccabfbc0eb6d5fa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5450"/>
            <a:ext cx="3139687" cy="209353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0" y="566251"/>
            <a:ext cx="2016224" cy="1560750"/>
          </a:xfrm>
          <a:prstGeom prst="rect">
            <a:avLst/>
          </a:prstGeom>
        </p:spPr>
      </p:pic>
      <p:pic>
        <p:nvPicPr>
          <p:cNvPr id="5132" name="Picture 12" descr="https://sun9-72.userapi.com/impg/NDW8Mo4pPOLOFb53eax3DE0PoPrnA53yP5XdJQ/cBryy-uKu-8.jpg?size=1280x853&amp;quality=95&amp;sign=8cd7c6f8ed4dcd970101ba1c68468ec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970" y="2420888"/>
            <a:ext cx="2574657" cy="17157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un9-40.userapi.com/impg/hDolG7CvjxotS1n_kd7jR7zm0wXBaQmcNr1sxw/bMblKdHW26M.jpg?size=780x1080&amp;quality=95&amp;sign=b20532421f4c60b40e1aad520ffaee7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9000"/>
            <a:ext cx="2134404" cy="295532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un9-65.userapi.com/impf/0tCIk47pB4JJSiLIFoaqYb3YnlGS_GVOByxFQw/nexJ49ed99M.jpg?size=2560x1440&amp;quality=96&amp;sign=8cf17066ff710bf9e7f52b3f9c7e76a7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9978"/>
          <a:stretch/>
        </p:blipFill>
        <p:spPr bwMode="auto">
          <a:xfrm>
            <a:off x="395536" y="4221088"/>
            <a:ext cx="5116080" cy="247367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2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25.userapi.com/impg/UDwaWGV86y5WUYZynNGbv6rm9wzrSL0m2iXxjw/4q21Ifv-quk.jpg?size=1080x810&amp;quality=95&amp;sign=a39871241e895807a383888226a6fb6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0" y="967260"/>
            <a:ext cx="2774831" cy="20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721" t="14451" r="32194" b="15255"/>
          <a:stretch/>
        </p:blipFill>
        <p:spPr>
          <a:xfrm>
            <a:off x="6193070" y="995264"/>
            <a:ext cx="2740696" cy="25202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0" t="29600" r="33550" b="3200"/>
          <a:stretch/>
        </p:blipFill>
        <p:spPr bwMode="auto">
          <a:xfrm>
            <a:off x="6193070" y="3770151"/>
            <a:ext cx="2686618" cy="2893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0" t="24533" r="33551" b="3062"/>
          <a:stretch/>
        </p:blipFill>
        <p:spPr bwMode="auto">
          <a:xfrm>
            <a:off x="267667" y="3282299"/>
            <a:ext cx="2952328" cy="3437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75" t="19551" r="33250" b="12266"/>
          <a:stretch/>
        </p:blipFill>
        <p:spPr bwMode="auto">
          <a:xfrm>
            <a:off x="3323837" y="3789040"/>
            <a:ext cx="2733727" cy="2930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15363" r="33650" b="25071"/>
          <a:stretch/>
        </p:blipFill>
        <p:spPr bwMode="auto">
          <a:xfrm>
            <a:off x="3323837" y="1124744"/>
            <a:ext cx="2637206" cy="254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6423" y="40466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КОРОНАВИРУС  - НЕ ПОМЕХА</a:t>
            </a:r>
            <a:endParaRPr lang="ru-RU" sz="2800" b="1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9832" y="4046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РЕЗУЛЬТАТИВНОСТЬ</a:t>
            </a:r>
            <a:endParaRPr lang="ru-RU" sz="2400" b="1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C:\Users\вера\Documents\детский сад\21 год конкурсы\грамоты\бабушки и вну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3199"/>
            <a:ext cx="2370973" cy="33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0" t="16897" r="33325" b="12667"/>
          <a:stretch/>
        </p:blipFill>
        <p:spPr bwMode="auto">
          <a:xfrm>
            <a:off x="2843808" y="899342"/>
            <a:ext cx="3046469" cy="3373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 descr="https://sun9-31.userapi.com/impg/16CmWsUuVP3KXgTxHLCJ0Y1VUikdbkAtrE-vPw/CBLVPIEVmqg.jpg?size=1200x1600&amp;quality=96&amp;sign=f6fda42f1d22f468f1f25f4ec4ab8dc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02935"/>
            <a:ext cx="1745575" cy="23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s://sun9-16.userapi.com/impg/iwatuac4ZoKhmwMmZ2f2a2HhkaRvaVwyUai_vg/r-hzXJvat0k.jpg?size=1200x1600&amp;quality=96&amp;sign=efc0bc8c604dc9205f888d98908e538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13109"/>
            <a:ext cx="1730314" cy="23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sun9-67.userapi.com/impg/12Bfkaik18MSl7j6o7kF5JG4r-UUHwd1XSg1Fg/_nhNuPi9HkU.jpg?size=960x1280&amp;quality=95&amp;sign=482ca4fb7a03af9e09e3bfab12c9738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15180" r="6618" b="32536"/>
          <a:stretch/>
        </p:blipFill>
        <p:spPr bwMode="auto">
          <a:xfrm>
            <a:off x="6084168" y="635496"/>
            <a:ext cx="2644934" cy="23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вера\Downloads\163462491418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2578" r="4783" b="4760"/>
          <a:stretch/>
        </p:blipFill>
        <p:spPr bwMode="auto">
          <a:xfrm>
            <a:off x="6166625" y="3109402"/>
            <a:ext cx="2592289" cy="358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598139"/>
            <a:ext cx="71287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ЛЮДЯМ МЫ НЕСЕМ ДОБРО, СВЕТ УЛЫБОК И ТЕПЛО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ПОМОГАЕМ ВСЕЙ ДУШОЙ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ВОЛОНТЕРСТВО – ТРУД БОЛЬШОЙ</a:t>
            </a:r>
            <a:r>
              <a:rPr lang="ru-RU" sz="2800" dirty="0" smtClean="0">
                <a:solidFill>
                  <a:srgbClr val="FF0000"/>
                </a:solidFill>
              </a:rPr>
              <a:t>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725144"/>
            <a:ext cx="8568952" cy="1015663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Мы агитируем всех волонтерами </a:t>
            </a:r>
            <a:r>
              <a:rPr lang="ru-RU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стать, давайте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друг другу просто так помогать!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И пока наше сердце горит, как </a:t>
            </a:r>
            <a:r>
              <a:rPr lang="ru-RU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костер.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з</a:t>
            </a:r>
            <a:r>
              <a:rPr lang="ru-RU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начит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я - доброволец,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Значит я - ВОЛОНТЕР</a:t>
            </a:r>
          </a:p>
        </p:txBody>
      </p:sp>
      <p:pic>
        <p:nvPicPr>
          <p:cNvPr id="8194" name="Picture 2" descr="https://sun9-83.userapi.com/impg/tbtzMeWExvYC0RW_N7AfxEkkVeGwYntPVJgrkQ/YYi7yU8iZss.jpg?size=2560x1916&amp;quality=96&amp;sign=66a526d94f952a86a7f97b03db95daf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20677" r="3462" b="20185"/>
          <a:stretch/>
        </p:blipFill>
        <p:spPr bwMode="auto">
          <a:xfrm>
            <a:off x="1785363" y="1844824"/>
            <a:ext cx="564528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877272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МАДОУ «Детский сад № 132» г. Череповец </a:t>
            </a:r>
            <a:r>
              <a:rPr lang="ru-RU" dirty="0">
                <a:latin typeface="Arial Narrow" panose="020B0606020202030204" pitchFamily="34" charset="0"/>
              </a:rPr>
              <a:t>ул. К. Беляева дом.14 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тел: 8(202) </a:t>
            </a:r>
            <a:r>
              <a:rPr lang="ru-RU" dirty="0" smtClean="0">
                <a:latin typeface="Arial Narrow" panose="020B0606020202030204" pitchFamily="34" charset="0"/>
              </a:rPr>
              <a:t>30-17-18</a:t>
            </a:r>
            <a:endParaRPr lang="ru-RU" dirty="0">
              <a:latin typeface="Arial Narrow" panose="020B0606020202030204" pitchFamily="34" charset="0"/>
            </a:endParaRPr>
          </a:p>
          <a:p>
            <a:pPr algn="ctr"/>
            <a:r>
              <a:rPr lang="ru-RU" dirty="0">
                <a:latin typeface="Arial Narrow" panose="020B0606020202030204" pitchFamily="34" charset="0"/>
              </a:rPr>
              <a:t>e-</a:t>
            </a:r>
            <a:r>
              <a:rPr lang="ru-RU" dirty="0" err="1">
                <a:latin typeface="Arial Narrow" panose="020B0606020202030204" pitchFamily="34" charset="0"/>
              </a:rPr>
              <a:t>mail</a:t>
            </a:r>
            <a:r>
              <a:rPr lang="ru-RU" dirty="0">
                <a:latin typeface="Arial Narrow" panose="020B0606020202030204" pitchFamily="34" charset="0"/>
              </a:rPr>
              <a:t>: </a:t>
            </a:r>
            <a:r>
              <a:rPr lang="ru-RU" u="sng" dirty="0" smtClean="0">
                <a:latin typeface="Arial Narrow" panose="020B0606020202030204" pitchFamily="34" charset="0"/>
                <a:hlinkClick r:id="rId4"/>
              </a:rPr>
              <a:t>sad132@cherepovetscity.ru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6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2989788"/>
              </p:ext>
            </p:extLst>
          </p:nvPr>
        </p:nvGraphicFramePr>
        <p:xfrm>
          <a:off x="755576" y="1772816"/>
          <a:ext cx="770485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46449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5.infourok.ru/uploads/ex/0ca1/0016a1e0-dc835491/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t="24846" r="6185" b="10841"/>
          <a:stretch/>
        </p:blipFill>
        <p:spPr bwMode="auto">
          <a:xfrm>
            <a:off x="1581812" y="1916832"/>
            <a:ext cx="7462959" cy="4805989"/>
          </a:xfrm>
          <a:prstGeom prst="snip1Rect">
            <a:avLst>
              <a:gd name="adj" fmla="val 50000"/>
            </a:avLst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ердце 2"/>
          <p:cNvSpPr/>
          <p:nvPr/>
        </p:nvSpPr>
        <p:spPr>
          <a:xfrm>
            <a:off x="3851920" y="3356992"/>
            <a:ext cx="1584176" cy="1368152"/>
          </a:xfrm>
          <a:prstGeom prst="hear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3399366"/>
            <a:ext cx="1800200" cy="1296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628363">
            <a:off x="2182005" y="3446867"/>
            <a:ext cx="2234915" cy="4460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ЛЮБОВЬ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8830" y="3156937"/>
            <a:ext cx="2109443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МОЛОДОСТЬ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32753">
            <a:off x="2654753" y="3008361"/>
            <a:ext cx="2517129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АКТИВНОСТЬ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4156959">
            <a:off x="3236166" y="2972270"/>
            <a:ext cx="1944216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kern="900" dirty="0" smtClean="0"/>
              <a:t>ЗДОРОВЬЕ</a:t>
            </a:r>
            <a:endParaRPr lang="ru-RU" kern="900" dirty="0"/>
          </a:p>
        </p:txBody>
      </p:sp>
      <p:sp>
        <p:nvSpPr>
          <p:cNvPr id="10" name="TextBox 9"/>
          <p:cNvSpPr txBox="1"/>
          <p:nvPr/>
        </p:nvSpPr>
        <p:spPr>
          <a:xfrm rot="17005270">
            <a:off x="4177660" y="2152506"/>
            <a:ext cx="141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УСПЕХ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9618948">
            <a:off x="5042555" y="2331638"/>
            <a:ext cx="157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СПОРТ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52737">
            <a:off x="5526309" y="3287012"/>
            <a:ext cx="3269523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УВЕРЕННОСТЬ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6739" y="6338592"/>
            <a:ext cx="578477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И </a:t>
            </a:r>
            <a:r>
              <a:rPr lang="ru-RU" dirty="0"/>
              <a:t>только вместе эти цвета дают радость жизни!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2922" y="624046"/>
            <a:ext cx="8388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Цель</a:t>
            </a:r>
            <a:r>
              <a:rPr lang="ru-RU" dirty="0">
                <a:latin typeface="Arial Narrow" panose="020B0606020202030204" pitchFamily="34" charset="0"/>
              </a:rPr>
              <a:t> создания </a:t>
            </a:r>
            <a:r>
              <a:rPr lang="ru-RU" dirty="0" smtClean="0">
                <a:latin typeface="Arial Narrow" panose="020B0606020202030204" pitchFamily="34" charset="0"/>
              </a:rPr>
              <a:t>волонтерского </a:t>
            </a:r>
            <a:r>
              <a:rPr lang="ru-RU" dirty="0">
                <a:latin typeface="Arial Narrow" panose="020B0606020202030204" pitchFamily="34" charset="0"/>
              </a:rPr>
              <a:t>движения -  </a:t>
            </a:r>
            <a:r>
              <a:rPr lang="ru-RU" dirty="0" smtClean="0">
                <a:latin typeface="Arial Narrow" panose="020B0606020202030204" pitchFamily="34" charset="0"/>
              </a:rPr>
              <a:t>объединить </a:t>
            </a:r>
            <a:r>
              <a:rPr lang="ru-RU" dirty="0">
                <a:latin typeface="Arial Narrow" panose="020B0606020202030204" pitchFamily="34" charset="0"/>
              </a:rPr>
              <a:t>воедино активных, творческих педагогов, заинтересованных родителей и детей дошкольного возраста для  участия в добровольных, социально важных акциях и </a:t>
            </a:r>
            <a:r>
              <a:rPr lang="ru-RU" dirty="0" smtClean="0">
                <a:latin typeface="Arial Narrow" panose="020B0606020202030204" pitchFamily="34" charset="0"/>
              </a:rPr>
              <a:t>мероприятиях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Предполагаемый результат</a:t>
            </a:r>
            <a:r>
              <a:rPr lang="ru-RU" dirty="0">
                <a:latin typeface="Arial Narrow" panose="020B0606020202030204" pitchFamily="34" charset="0"/>
              </a:rPr>
              <a:t>: </a:t>
            </a:r>
            <a:r>
              <a:rPr lang="ru-RU" dirty="0" smtClean="0">
                <a:latin typeface="Arial Narrow" panose="020B0606020202030204" pitchFamily="34" charset="0"/>
              </a:rPr>
              <a:t>эффективное формирование </a:t>
            </a:r>
            <a:r>
              <a:rPr lang="ru-RU" dirty="0">
                <a:latin typeface="Arial Narrow" panose="020B0606020202030204" pitchFamily="34" charset="0"/>
              </a:rPr>
              <a:t>у дошкольников таких качеств как милосердие, ответственность, самостоятельность; </a:t>
            </a:r>
            <a:r>
              <a:rPr lang="ru-RU" dirty="0" smtClean="0">
                <a:latin typeface="Arial Narrow" panose="020B0606020202030204" pitchFamily="34" charset="0"/>
              </a:rPr>
              <a:t>оптимизация </a:t>
            </a:r>
            <a:r>
              <a:rPr lang="ru-RU" dirty="0">
                <a:latin typeface="Arial Narrow" panose="020B0606020202030204" pitchFamily="34" charset="0"/>
              </a:rPr>
              <a:t>детско-родительских </a:t>
            </a:r>
            <a:r>
              <a:rPr lang="ru-RU" dirty="0" smtClean="0">
                <a:latin typeface="Arial Narrow" panose="020B0606020202030204" pitchFamily="34" charset="0"/>
              </a:rPr>
              <a:t>отношений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82444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Направления волонтерского  движения</a:t>
            </a:r>
          </a:p>
          <a:p>
            <a:endParaRPr lang="ru-RU" sz="28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Arial Narrow" panose="020B0606020202030204" pitchFamily="34" charset="0"/>
              </a:rPr>
              <a:t>создание </a:t>
            </a:r>
            <a:r>
              <a:rPr lang="ru-RU" sz="2800" dirty="0">
                <a:latin typeface="Arial Narrow" panose="020B0606020202030204" pitchFamily="34" charset="0"/>
              </a:rPr>
              <a:t>социально-формирующей среды для дошкольников, позволяющей организовать общение с пожилыми людьми, возможность проявить инициативу в заботе об окружающих, учиться с благодарностью и любовью относиться к помощи и знакам внимания людей старшего </a:t>
            </a:r>
            <a:r>
              <a:rPr lang="ru-RU" sz="2800" dirty="0" smtClean="0">
                <a:latin typeface="Arial Narrow" panose="020B0606020202030204" pitchFamily="34" charset="0"/>
              </a:rPr>
              <a:t>поколения</a:t>
            </a:r>
            <a:endParaRPr lang="ru-RU" sz="2800" dirty="0">
              <a:latin typeface="Arial Narrow" panose="020B0606020202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Arial Narrow" panose="020B0606020202030204" pitchFamily="34" charset="0"/>
              </a:rPr>
              <a:t>возможности </a:t>
            </a:r>
            <a:r>
              <a:rPr lang="ru-RU" sz="2800" dirty="0">
                <a:latin typeface="Arial Narrow" panose="020B0606020202030204" pitchFamily="34" charset="0"/>
              </a:rPr>
              <a:t>расширения кругозора, развития творческих </a:t>
            </a:r>
            <a:r>
              <a:rPr lang="ru-RU" sz="2800" dirty="0" smtClean="0">
                <a:latin typeface="Arial Narrow" panose="020B0606020202030204" pitchFamily="34" charset="0"/>
              </a:rPr>
              <a:t>способностей у детей </a:t>
            </a:r>
            <a:r>
              <a:rPr lang="ru-RU" sz="2800" dirty="0">
                <a:latin typeface="Arial Narrow" panose="020B0606020202030204" pitchFamily="34" charset="0"/>
              </a:rPr>
              <a:t>дошкольного возраста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Arial Narrow" panose="020B0606020202030204" pitchFamily="34" charset="0"/>
              </a:rPr>
              <a:t>возможности </a:t>
            </a:r>
            <a:r>
              <a:rPr lang="ru-RU" sz="2800" dirty="0">
                <a:latin typeface="Arial Narrow" panose="020B0606020202030204" pitchFamily="34" charset="0"/>
              </a:rPr>
              <a:t>для гражданам старшего поколения </a:t>
            </a:r>
            <a:r>
              <a:rPr lang="ru-RU" sz="2800" dirty="0" smtClean="0">
                <a:latin typeface="Arial Narrow" panose="020B0606020202030204" pitchFamily="34" charset="0"/>
              </a:rPr>
              <a:t>расширения </a:t>
            </a:r>
            <a:r>
              <a:rPr lang="ru-RU" sz="2800" dirty="0">
                <a:latin typeface="Arial Narrow" panose="020B0606020202030204" pitchFamily="34" charset="0"/>
              </a:rPr>
              <a:t>круга общения, саморазвития, а так же </a:t>
            </a:r>
            <a:r>
              <a:rPr lang="ru-RU" sz="2800" dirty="0" smtClean="0">
                <a:latin typeface="Arial Narrow" panose="020B0606020202030204" pitchFamily="34" charset="0"/>
              </a:rPr>
              <a:t>реализации </a:t>
            </a:r>
            <a:r>
              <a:rPr lang="ru-RU" sz="2800" dirty="0">
                <a:latin typeface="Arial Narrow" panose="020B0606020202030204" pitchFamily="34" charset="0"/>
              </a:rPr>
              <a:t>себя и </a:t>
            </a:r>
            <a:r>
              <a:rPr lang="ru-RU" sz="2800" dirty="0" smtClean="0">
                <a:latin typeface="Arial Narrow" panose="020B0606020202030204" pitchFamily="34" charset="0"/>
              </a:rPr>
              <a:t>своей душевной теплоты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63288"/>
            <a:ext cx="186004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Алгоритм работы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63901800"/>
              </p:ext>
            </p:extLst>
          </p:nvPr>
        </p:nvGraphicFramePr>
        <p:xfrm>
          <a:off x="683568" y="85080"/>
          <a:ext cx="7992888" cy="615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49497"/>
            <a:ext cx="3096344" cy="266429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22486685"/>
              </p:ext>
            </p:extLst>
          </p:nvPr>
        </p:nvGraphicFramePr>
        <p:xfrm>
          <a:off x="4211960" y="3861048"/>
          <a:ext cx="4560168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20072" y="605264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Категории мероприятий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47667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Схема взаимодействия</a:t>
            </a:r>
            <a:endParaRPr lang="ru-RU" sz="2400" b="1" u="sng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323528" y="1772816"/>
            <a:ext cx="4320480" cy="4536504"/>
          </a:xfrm>
          <a:prstGeom prst="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4860032" y="1772816"/>
            <a:ext cx="4032448" cy="4608512"/>
          </a:xfrm>
          <a:prstGeom prst="left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3232249"/>
            <a:ext cx="228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Проведение </a:t>
            </a:r>
            <a:r>
              <a:rPr lang="ru-RU" sz="2000" dirty="0" smtClean="0">
                <a:latin typeface="Arial Narrow" panose="020B0606020202030204" pitchFamily="34" charset="0"/>
              </a:rPr>
              <a:t>мастер-классов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err="1" smtClean="0">
                <a:latin typeface="Arial Narrow" panose="020B0606020202030204" pitchFamily="34" charset="0"/>
              </a:rPr>
              <a:t>Видеоуроки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Видео </a:t>
            </a:r>
            <a:r>
              <a:rPr lang="ru-RU" sz="2000" dirty="0" smtClean="0">
                <a:latin typeface="Arial Narrow" panose="020B0606020202030204" pitchFamily="34" charset="0"/>
              </a:rPr>
              <a:t>сказки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Участие в проектах ДОУ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572" y="198884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Narrow" panose="020B0606020202030204" pitchFamily="34" charset="0"/>
              </a:rPr>
              <a:t>ДЕТИ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479231"/>
            <a:ext cx="2592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Подготовка праздников,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поздравлений и </a:t>
            </a:r>
            <a:r>
              <a:rPr lang="ru-RU" sz="2000" dirty="0" smtClean="0">
                <a:latin typeface="Arial Narrow" panose="020B0606020202030204" pitchFamily="34" charset="0"/>
              </a:rPr>
              <a:t>стенгазет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Изготовление </a:t>
            </a:r>
            <a:r>
              <a:rPr lang="ru-RU" sz="2000" dirty="0" smtClean="0">
                <a:latin typeface="Arial Narrow" panose="020B0606020202030204" pitchFamily="34" charset="0"/>
              </a:rPr>
              <a:t>подарков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Трудовые </a:t>
            </a:r>
            <a:r>
              <a:rPr lang="ru-RU" sz="2000" dirty="0" smtClean="0">
                <a:latin typeface="Arial Narrow" panose="020B0606020202030204" pitchFamily="34" charset="0"/>
              </a:rPr>
              <a:t>поручения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Прием </a:t>
            </a:r>
            <a:r>
              <a:rPr lang="ru-RU" sz="2000" dirty="0" smtClean="0">
                <a:latin typeface="Arial Narrow" panose="020B0606020202030204" pitchFamily="34" charset="0"/>
              </a:rPr>
              <a:t>гостей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>
                <a:latin typeface="Arial Narrow" panose="020B0606020202030204" pitchFamily="34" charset="0"/>
              </a:rPr>
              <a:t> Участие в </a:t>
            </a:r>
            <a:r>
              <a:rPr lang="ru-RU" sz="2000" dirty="0" err="1">
                <a:latin typeface="Arial Narrow" panose="020B0606020202030204" pitchFamily="34" charset="0"/>
              </a:rPr>
              <a:t>флеш</a:t>
            </a:r>
            <a:r>
              <a:rPr lang="ru-RU" sz="2000" dirty="0">
                <a:latin typeface="Arial Narrow" panose="020B0606020202030204" pitchFamily="34" charset="0"/>
              </a:rPr>
              <a:t>-мобах БУСО ВО «КЦСОН «Забота»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7108" y="203192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Narrow" panose="020B0606020202030204" pitchFamily="34" charset="0"/>
              </a:rPr>
              <a:t>УЧАСТНИКИ КЛУБА «ЗАБОТА»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45334"/>
            <a:ext cx="3096344" cy="2664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19872" y="5517232"/>
            <a:ext cx="244827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Narrow" panose="020B0606020202030204" pitchFamily="34" charset="0"/>
              </a:rPr>
              <a:t>2019 – 2021 г.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295866">
            <a:off x="367274" y="536572"/>
            <a:ext cx="3118730" cy="1152128"/>
          </a:xfrm>
          <a:prstGeom prst="teardrop">
            <a:avLst>
              <a:gd name="adj" fmla="val 52625"/>
            </a:avLst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592" y="92797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А</a:t>
            </a:r>
            <a:r>
              <a:rPr lang="ru-RU" sz="2400" dirty="0" smtClean="0">
                <a:latin typeface="Arial Narrow" panose="020B0606020202030204" pitchFamily="34" charset="0"/>
              </a:rPr>
              <a:t>КТИВНОСТЬ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https://sun9-8.userapi.com/impg/nHP1S0LXBe3F_7O8piT3-A5P1yH9A2h0eVyu4g/lUqgjdYB4V4.jpg?size=1280x853&amp;quality=95&amp;sign=4277f9b6865d4bd718cd3e613371bf5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0557"/>
            <a:ext cx="3534489" cy="235540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4.userapi.com/impf/c857524/v857524888/b8114/pfpILhTkv5Y.jpg?size=2560x1920&amp;quality=96&amp;sign=bcde1a33ff0bab6c8309a161da64850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55"/>
          <a:stretch/>
        </p:blipFill>
        <p:spPr bwMode="auto">
          <a:xfrm>
            <a:off x="3995936" y="188640"/>
            <a:ext cx="4896544" cy="230425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2.userapi.com/impf/c858020/v858020501/c1b9b/BuX_5a6-zcE.jpg?size=2560x1707&amp;quality=96&amp;sign=a1cb2d5d7139589ed9f26ed4e7399857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11" y="1988840"/>
            <a:ext cx="3529975" cy="235377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3.userapi.com/impg/gFrs09SLF5Dad3Y_PutgQMf9Hl85sINjj9pNjg/Ey-P5n8JeKI.jpg?size=1280x853&amp;quality=95&amp;sign=626f1b16a93a9b42c4927fe475e380b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6" y="3824639"/>
            <a:ext cx="4073529" cy="271462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92896"/>
            <a:ext cx="2127193" cy="1579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17621" r="14566" b="12844"/>
          <a:stretch/>
        </p:blipFill>
        <p:spPr bwMode="auto">
          <a:xfrm>
            <a:off x="4605047" y="4165964"/>
            <a:ext cx="4290685" cy="2431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1096833">
            <a:off x="367274" y="536572"/>
            <a:ext cx="3118730" cy="1152128"/>
          </a:xfrm>
          <a:prstGeom prst="teardrop">
            <a:avLst>
              <a:gd name="adj" fmla="val 52625"/>
            </a:avLst>
          </a:prstGeom>
          <a:solidFill>
            <a:srgbClr val="0000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21008028">
            <a:off x="340921" y="1684006"/>
            <a:ext cx="3118730" cy="1152128"/>
          </a:xfrm>
          <a:prstGeom prst="teardrop">
            <a:avLst>
              <a:gd name="adj" fmla="val 52625"/>
            </a:avLst>
          </a:prstGeom>
          <a:solidFill>
            <a:srgbClr val="0099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978179">
            <a:off x="1133554" y="9891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СПОРТ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21287">
            <a:off x="981154" y="202923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ЗДОРОВЬЕ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4" name="Picture 6" descr="https://sun9-48.userapi.com/impg/dqLiXKAbS0Ckcp1jN7FOzWSEhE_mbR-6i0XhjQ/UwJSZuc9fdc.jpg?size=1080x810&amp;quality=96&amp;sign=ec3f1b1f317c29f4b0061143f533d24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75" y="321297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3.userapi.com/impg/qoWxEqyr-nF_vdO_so_Z47ecQ7XKQVlajnuP1w/Cf-_Ssbft4Y.jpg?size=1280x853&amp;quality=95&amp;sign=701665a46fb37e005fb0480c838c27a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57650"/>
            <a:ext cx="4475058" cy="298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8" y="4149080"/>
            <a:ext cx="2228274" cy="18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/>
          <p:cNvSpPr/>
          <p:nvPr/>
        </p:nvSpPr>
        <p:spPr>
          <a:xfrm rot="1096833">
            <a:off x="367274" y="536572"/>
            <a:ext cx="3118730" cy="1152128"/>
          </a:xfrm>
          <a:prstGeom prst="teardrop">
            <a:avLst>
              <a:gd name="adj" fmla="val 52625"/>
            </a:avLst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21008028">
            <a:off x="340921" y="1684006"/>
            <a:ext cx="3118730" cy="1152128"/>
          </a:xfrm>
          <a:prstGeom prst="teardrop">
            <a:avLst>
              <a:gd name="adj" fmla="val 52625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996366">
            <a:off x="1133554" y="989112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МОЛОДОСТЬ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735293">
            <a:off x="981154" y="202923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УВЕРЕННОСТЬ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s://sun9-42.userapi.com/impg/n5w-1m_4fNy-RGOvKaHyatNOZB_44R7rGngUBg/nCvfT-gAlAs.jpg?size=1280x853&amp;quality=95&amp;sign=72eee0c2ed8f2c8f0c30bac8f5ff246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59434"/>
            <a:ext cx="4608512" cy="3071142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3.userapi.com/impg/SoYzh7iXxVrGMNXyKAi3VOi4aMtR4FvIDgJmKw/_FVk99cA8Y0.jpg?size=1280x853&amp;quality=95&amp;sign=659ad58a151f5c2130cdcace504e1df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7289"/>
            <a:ext cx="4296484" cy="286320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48754"/>
            <a:ext cx="2016224" cy="1560750"/>
          </a:xfrm>
          <a:prstGeom prst="rect">
            <a:avLst/>
          </a:prstGeom>
        </p:spPr>
      </p:pic>
      <p:pic>
        <p:nvPicPr>
          <p:cNvPr id="3084" name="Picture 12" descr="https://sun9-32.userapi.com/impg/Wlau8UrXcZLrNHCWhZwl9qg-fOuPlzjlPYH0KA/z8cmNaYdzEk.jpg?size=1280x853&amp;quality=95&amp;sign=1906582d0f68500e68fdfccd83799e3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11852"/>
          <a:stretch/>
        </p:blipFill>
        <p:spPr bwMode="auto">
          <a:xfrm>
            <a:off x="5148064" y="4221089"/>
            <a:ext cx="3666396" cy="2279776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337</Words>
  <Application>Microsoft Office PowerPoint</Application>
  <PresentationFormat>Экран (4:3)</PresentationFormat>
  <Paragraphs>69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30</cp:revision>
  <dcterms:created xsi:type="dcterms:W3CDTF">2021-10-16T06:02:16Z</dcterms:created>
  <dcterms:modified xsi:type="dcterms:W3CDTF">2021-11-06T05:58:05Z</dcterms:modified>
</cp:coreProperties>
</file>