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60" r:id="rId3"/>
    <p:sldId id="261" r:id="rId4"/>
    <p:sldId id="259" r:id="rId5"/>
    <p:sldId id="258" r:id="rId6"/>
    <p:sldId id="257" r:id="rId7"/>
    <p:sldId id="274" r:id="rId8"/>
    <p:sldId id="275" r:id="rId9"/>
    <p:sldId id="276" r:id="rId10"/>
    <p:sldId id="265" r:id="rId11"/>
    <p:sldId id="266" r:id="rId12"/>
    <p:sldId id="267" r:id="rId13"/>
    <p:sldId id="272" r:id="rId14"/>
    <p:sldId id="273" r:id="rId15"/>
    <p:sldId id="269" r:id="rId16"/>
    <p:sldId id="270" r:id="rId17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87"/>
    <p:restoredTop sz="87722"/>
  </p:normalViewPr>
  <p:slideViewPr>
    <p:cSldViewPr>
      <p:cViewPr varScale="1">
        <p:scale>
          <a:sx n="107" d="100"/>
          <a:sy n="107" d="100"/>
        </p:scale>
        <p:origin x="120" y="126"/>
      </p:cViewPr>
      <p:guideLst>
        <p:guide orient="horz" pos="215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19.10.2021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19.10.2021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19.10.2021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19.10.2021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19.10.2021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19.10.2021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19.10.2021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19.10.2021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19.10.2021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19.10.2021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19.10.2021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653380" y="262741"/>
            <a:ext cx="8239099" cy="633251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409" name="Rectangle 1"/>
          <p:cNvSpPr>
            <a:spLocks noChangeArrowheads="1"/>
          </p:cNvSpPr>
          <p:nvPr userDrawn="1"/>
        </p:nvSpPr>
        <p:spPr bwMode="auto">
          <a:xfrm>
            <a:off x="21200" y="6619885"/>
            <a:ext cx="109517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" b="0" i="0" u="none" strike="noStrike" cap="none" normalizeH="0" baseline="0" dirty="0" smtClean="0">
                <a:ln>
                  <a:noFill/>
                </a:ln>
                <a:solidFill>
                  <a:schemeClr val="accent4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© Фокина Лидия Петровна 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accent4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Picture 2" descr="http://img-fotki.yandex.ru/get/6709/16969765.141/0_74c93_8f7b4ea4_M.png"/>
          <p:cNvPicPr>
            <a:picLocks noChangeAspect="1" noChangeArrowheads="1"/>
          </p:cNvPicPr>
          <p:nvPr userDrawn="1"/>
        </p:nvPicPr>
        <p:blipFill>
          <a:blip r:embed="rId14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8304" y="213247"/>
            <a:ext cx="1656184" cy="157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mg-fotki.yandex.ru/get/47776/200418627.15e/0_16ef75_dbc0722b_orig.png"/>
          <p:cNvPicPr>
            <a:picLocks noChangeAspect="1" noChangeArrowheads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60620"/>
            <a:ext cx="1116372" cy="413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3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6"/>
          <p:cNvGrpSpPr/>
          <p:nvPr/>
        </p:nvGrpSpPr>
        <p:grpSpPr>
          <a:xfrm>
            <a:off x="1043608" y="2193610"/>
            <a:ext cx="7704855" cy="3412178"/>
            <a:chOff x="1048976" y="2199640"/>
            <a:chExt cx="7369872" cy="3594543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048976" y="2199640"/>
              <a:ext cx="7165477" cy="12644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400" dirty="0">
                  <a:ln w="19050">
                    <a:solidFill>
                      <a:srgbClr val="6600CC"/>
                    </a:solidFill>
                    <a:prstDash val="solid"/>
                  </a:ln>
                  <a:solidFill>
                    <a:srgbClr val="6600CC"/>
                  </a:solidFill>
                  <a:latin typeface="Monotype Corsiva"/>
                  <a:cs typeface="Arial"/>
                </a:rPr>
                <a:t>ИСПОЛЬЗОВАНИЕ АВТОРСКИХ ИГР И ПОСОБИЙ </a:t>
              </a:r>
              <a:endParaRPr lang="ru-RU" sz="2400" dirty="0" smtClean="0">
                <a:ln w="19050">
                  <a:solidFill>
                    <a:srgbClr val="6600CC"/>
                  </a:solidFill>
                  <a:prstDash val="solid"/>
                </a:ln>
                <a:solidFill>
                  <a:srgbClr val="6600CC"/>
                </a:solidFill>
                <a:latin typeface="Monotype Corsiva"/>
                <a:cs typeface="Arial"/>
              </a:endParaRPr>
            </a:p>
            <a:p>
              <a:pPr 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400" dirty="0" smtClean="0">
                  <a:ln w="19050">
                    <a:solidFill>
                      <a:srgbClr val="6600CC"/>
                    </a:solidFill>
                    <a:prstDash val="solid"/>
                  </a:ln>
                  <a:solidFill>
                    <a:srgbClr val="6600CC"/>
                  </a:solidFill>
                  <a:latin typeface="Monotype Corsiva"/>
                  <a:cs typeface="Arial"/>
                </a:rPr>
                <a:t>ДЛЯ ВСЕСТОРОННЕГО </a:t>
              </a:r>
              <a:r>
                <a:rPr lang="ru-RU" sz="2400" dirty="0">
                  <a:ln w="19050">
                    <a:solidFill>
                      <a:srgbClr val="6600CC"/>
                    </a:solidFill>
                    <a:prstDash val="solid"/>
                  </a:ln>
                  <a:solidFill>
                    <a:srgbClr val="6600CC"/>
                  </a:solidFill>
                  <a:latin typeface="Monotype Corsiva"/>
                  <a:cs typeface="Arial"/>
                </a:rPr>
                <a:t>РАЗВИТИЯ </a:t>
              </a:r>
              <a:endParaRPr lang="ru-RU" sz="2400" dirty="0" smtClean="0">
                <a:ln w="19050">
                  <a:solidFill>
                    <a:srgbClr val="6600CC"/>
                  </a:solidFill>
                  <a:prstDash val="solid"/>
                </a:ln>
                <a:solidFill>
                  <a:srgbClr val="6600CC"/>
                </a:solidFill>
                <a:latin typeface="Monotype Corsiva"/>
                <a:cs typeface="Arial"/>
              </a:endParaRPr>
            </a:p>
            <a:p>
              <a:pPr algn="ct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400" dirty="0" smtClean="0">
                  <a:ln w="19050">
                    <a:solidFill>
                      <a:srgbClr val="6600CC"/>
                    </a:solidFill>
                    <a:prstDash val="solid"/>
                  </a:ln>
                  <a:solidFill>
                    <a:srgbClr val="6600CC"/>
                  </a:solidFill>
                  <a:latin typeface="Monotype Corsiva"/>
                  <a:cs typeface="Arial"/>
                </a:rPr>
                <a:t>ДЕТЕЙ </a:t>
              </a:r>
              <a:r>
                <a:rPr lang="ru-RU" sz="2400" dirty="0">
                  <a:ln w="19050">
                    <a:solidFill>
                      <a:srgbClr val="6600CC"/>
                    </a:solidFill>
                    <a:prstDash val="solid"/>
                  </a:ln>
                  <a:solidFill>
                    <a:srgbClr val="6600CC"/>
                  </a:solidFill>
                  <a:latin typeface="Monotype Corsiva"/>
                  <a:cs typeface="Arial"/>
                </a:rPr>
                <a:t>РАННЕГО ВОЗРАСТА</a:t>
              </a: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1186731" y="4140632"/>
              <a:ext cx="7232117" cy="16535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400" b="1" dirty="0">
                  <a:solidFill>
                    <a:srgbClr val="7030A0"/>
                  </a:solidFill>
                  <a:latin typeface="Monotype Corsiva"/>
                  <a:cs typeface="Arial"/>
                </a:rPr>
                <a:t>Виноградова Ольга Альбертовна, </a:t>
              </a:r>
            </a:p>
            <a:p>
              <a:pPr algn="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400" b="1" dirty="0">
                  <a:solidFill>
                    <a:srgbClr val="7030A0"/>
                  </a:solidFill>
                  <a:latin typeface="Monotype Corsiva"/>
                  <a:cs typeface="Arial"/>
                </a:rPr>
                <a:t>воспитатель высшей квалификационной категории, </a:t>
              </a:r>
            </a:p>
            <a:p>
              <a:pPr algn="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400" b="1" dirty="0">
                  <a:solidFill>
                    <a:srgbClr val="7030A0"/>
                  </a:solidFill>
                  <a:latin typeface="Monotype Corsiva"/>
                  <a:cs typeface="Arial"/>
                </a:rPr>
                <a:t>Шестакова Анастасия Николаевна,</a:t>
              </a:r>
            </a:p>
            <a:p>
              <a:pPr algn="r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400" b="1" dirty="0">
                  <a:solidFill>
                    <a:srgbClr val="7030A0"/>
                  </a:solidFill>
                  <a:latin typeface="Monotype Corsiva"/>
                  <a:cs typeface="Arial"/>
                </a:rPr>
                <a:t>воспитатель высшей квалификационной категории</a:t>
              </a:r>
              <a:endParaRPr lang="ru-RU" sz="2400" b="1" dirty="0">
                <a:solidFill>
                  <a:srgbClr val="7030A0"/>
                </a:solidFill>
                <a:latin typeface="Monotype Corsiva"/>
                <a:cs typeface="Arial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339752" y="6021288"/>
            <a:ext cx="44644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7030A0"/>
                </a:solidFill>
                <a:latin typeface="Monotype Corsiva"/>
              </a:rPr>
              <a:t>г. Череповец, </a:t>
            </a:r>
            <a:r>
              <a:rPr lang="ru-RU" sz="2400" b="1" dirty="0" smtClean="0">
                <a:solidFill>
                  <a:srgbClr val="7030A0"/>
                </a:solidFill>
                <a:latin typeface="Monotype Corsiva"/>
              </a:rPr>
              <a:t>2021 </a:t>
            </a:r>
            <a:r>
              <a:rPr lang="ru-RU" sz="2400" b="1" dirty="0">
                <a:solidFill>
                  <a:srgbClr val="7030A0"/>
                </a:solidFill>
                <a:latin typeface="Monotype Corsiva"/>
              </a:rPr>
              <a:t>г.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305976"/>
            <a:ext cx="7814672" cy="901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>
                <a:solidFill>
                  <a:srgbClr val="7030A0"/>
                </a:solidFill>
                <a:latin typeface="Monotype Corsiva"/>
                <a:cs typeface="Arial"/>
              </a:rPr>
              <a:t>Муниципальное автономное дошкольное образовательное  учреждение 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>
                <a:solidFill>
                  <a:srgbClr val="7030A0"/>
                </a:solidFill>
                <a:latin typeface="Monotype Corsiva"/>
                <a:cs typeface="Arial"/>
              </a:rPr>
              <a:t>«Детский сад  106»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14160" b="21900"/>
          <a:stretch>
            <a:fillRect/>
          </a:stretch>
        </p:blipFill>
        <p:spPr>
          <a:xfrm>
            <a:off x="6948264" y="305977"/>
            <a:ext cx="2087481" cy="1887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0473" y="117293"/>
            <a:ext cx="8784976" cy="6552728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411760" y="101116"/>
            <a:ext cx="3547296" cy="449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>
                <a:solidFill>
                  <a:srgbClr val="7030A0"/>
                </a:solidFill>
                <a:latin typeface="Monotype Corsiva"/>
                <a:cs typeface="Arial"/>
              </a:rPr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6900" t="8250" r="6900" b="15950"/>
          <a:stretch>
            <a:fillRect/>
          </a:stretch>
        </p:blipFill>
        <p:spPr>
          <a:xfrm>
            <a:off x="4566648" y="578958"/>
            <a:ext cx="4145915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570" t="1980" r="2570" b="3150"/>
          <a:stretch>
            <a:fillRect/>
          </a:stretch>
        </p:blipFill>
        <p:spPr>
          <a:xfrm>
            <a:off x="251520" y="620028"/>
            <a:ext cx="4056450" cy="28083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352676" y="3559118"/>
            <a:ext cx="2116722" cy="29845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2610" t="4090" r="5270" b="5320"/>
          <a:stretch>
            <a:fillRect/>
          </a:stretch>
        </p:blipFill>
        <p:spPr>
          <a:xfrm>
            <a:off x="2771800" y="3789040"/>
            <a:ext cx="3384376" cy="25202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6461818" y="3443001"/>
            <a:ext cx="2335893" cy="309928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949864" y="51026"/>
            <a:ext cx="3233579" cy="4810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макет «Дикие животные»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79512" y="116632"/>
            <a:ext cx="8784976" cy="6552728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275856" y="116632"/>
            <a:ext cx="2323160" cy="452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  <a:defRPr/>
            </a:pPr>
            <a:endParaRPr lang="ru-RU" sz="2400" b="1">
              <a:solidFill>
                <a:srgbClr val="7030A0"/>
              </a:solidFill>
              <a:latin typeface="Monotype Corsiva"/>
              <a:cs typeface="Arial"/>
            </a:endParaRPr>
          </a:p>
        </p:txBody>
      </p:sp>
      <p:pic>
        <p:nvPicPr>
          <p:cNvPr id="4" name="Picture 2" descr="https://pp.userapi.com/c850232/v850232586/120eb5/ly3kbfQTtIU.jpg"/>
          <p:cNvPicPr>
            <a:picLocks noChangeAspect="1" noChangeArrowheads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539552" y="679267"/>
            <a:ext cx="3456384" cy="27381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https://pp.userapi.com/c850232/v850232586/120ebf/PeCRz_vfobA.jpg"/>
          <p:cNvPicPr>
            <a:picLocks noChangeAspect="1" noChangeArrowheads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4932040" y="579585"/>
            <a:ext cx="3574023" cy="26777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https://pp.userapi.com/c850232/v850232586/120f0e/rP1zPhQo6Cw.jpg"/>
          <p:cNvPicPr>
            <a:picLocks noChangeAspect="1" noChangeArrowheads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273996" y="3677004"/>
            <a:ext cx="2713647" cy="2713647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33CC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https://pp.userapi.com/c850232/v850232586/120f22/_t22t2ZIoY4.jpg"/>
          <p:cNvPicPr>
            <a:picLocks noChangeAspect="1" noChangeArrowheads="1"/>
          </p:cNvPicPr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5997625" y="3636988"/>
            <a:ext cx="2808312" cy="2793678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33CCFF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https://pp.userapi.com/c850232/v850232586/120f04/BGr0bXZ8hPM.jpg"/>
          <p:cNvPicPr>
            <a:picLocks noChangeAspect="1" noChangeArrowheads="1"/>
          </p:cNvPicPr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3206303" y="3729974"/>
            <a:ext cx="2572662" cy="2572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3474046" y="51026"/>
            <a:ext cx="2185215" cy="4810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макет «Деревня»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33" y="116632"/>
            <a:ext cx="8784976" cy="6552728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https://pp.userapi.com/c854020/v854020792/1d7f1/NkhSSaJIRD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0"/>
          <a:stretch/>
        </p:blipFill>
        <p:spPr bwMode="auto">
          <a:xfrm>
            <a:off x="3131840" y="1081638"/>
            <a:ext cx="3283966" cy="46227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p.userapi.com/c854020/v854020792/1d805/ml-on0_WQB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50"/>
          <a:stretch/>
        </p:blipFill>
        <p:spPr bwMode="auto">
          <a:xfrm>
            <a:off x="322126" y="350141"/>
            <a:ext cx="3238783" cy="33660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00C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26517"/>
          <a:stretch/>
        </p:blipFill>
        <p:spPr>
          <a:xfrm>
            <a:off x="5847727" y="3450407"/>
            <a:ext cx="2986413" cy="30480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00C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641416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504" y="116632"/>
            <a:ext cx="8784976" cy="6552728"/>
          </a:xfrm>
          <a:prstGeom prst="rect">
            <a:avLst/>
          </a:prstGeom>
          <a:ln w="38100" cap="sq">
            <a:solidFill>
              <a:srgbClr val="00FF00"/>
            </a:solidFill>
            <a:prstDash val="solid"/>
            <a:miter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051720" y="14554"/>
            <a:ext cx="4032448" cy="640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onotype Corsiva"/>
              <a:ea typeface="+mn-ea"/>
              <a:cs typeface="Arial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4139952" y="654185"/>
            <a:ext cx="4355838" cy="58077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FF00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0580" r="11630" b="7120"/>
          <a:stretch>
            <a:fillRect/>
          </a:stretch>
        </p:blipFill>
        <p:spPr>
          <a:xfrm>
            <a:off x="554212" y="624102"/>
            <a:ext cx="2995016" cy="26819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9000" r="13350" b="2610"/>
          <a:stretch>
            <a:fillRect/>
          </a:stretch>
        </p:blipFill>
        <p:spPr>
          <a:xfrm>
            <a:off x="415503" y="3611168"/>
            <a:ext cx="3063439" cy="28816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49AEE"/>
            </a:solidFill>
            <a:miter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3343265" y="85557"/>
            <a:ext cx="2313454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бизиборд «Домик»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2453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79512" y="116632"/>
            <a:ext cx="8784976" cy="6552728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827584" y="91607"/>
            <a:ext cx="6336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/>
                <a:ea typeface="+mn-ea"/>
                <a:cs typeface="Arial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/>
                <a:ea typeface="+mn-ea"/>
                <a:cs typeface="Arial"/>
              </a:rPr>
              <a:t>дидактическое  пособие «Веселые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/>
                <a:ea typeface="+mn-ea"/>
                <a:cs typeface="Arial"/>
              </a:rPr>
              <a:t>дорожки»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1670" r="20000"/>
          <a:stretch>
            <a:fillRect/>
          </a:stretch>
        </p:blipFill>
        <p:spPr>
          <a:xfrm>
            <a:off x="899592" y="590002"/>
            <a:ext cx="3010958" cy="587504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https://pp.userapi.com/c850232/v850232586/121042/qPDMWex2e-k.jpg"/>
          <p:cNvPicPr>
            <a:picLocks noChangeAspect="1" noChangeArrowheads="1"/>
          </p:cNvPicPr>
          <p:nvPr/>
        </p:nvPicPr>
        <p:blipFill rotWithShape="1">
          <a:blip r:embed="rId4"/>
          <a:srcRect l="20370" t="1780" r="18520" b="10290"/>
          <a:stretch>
            <a:fillRect/>
          </a:stretch>
        </p:blipFill>
        <p:spPr>
          <a:xfrm>
            <a:off x="5364088" y="566546"/>
            <a:ext cx="2880320" cy="5935205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93729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784976" cy="6552728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9460" t="2810" r="8143" b="9435"/>
          <a:stretch/>
        </p:blipFill>
        <p:spPr>
          <a:xfrm>
            <a:off x="515985" y="710429"/>
            <a:ext cx="2312523" cy="36829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5026" t="14660" r="12904" b="1"/>
          <a:stretch/>
        </p:blipFill>
        <p:spPr>
          <a:xfrm>
            <a:off x="6299093" y="565406"/>
            <a:ext cx="2205796" cy="34826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2D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2306" t="3100" r="12593" b="5569"/>
          <a:stretch/>
        </p:blipFill>
        <p:spPr>
          <a:xfrm>
            <a:off x="3410625" y="836712"/>
            <a:ext cx="2451466" cy="1993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85D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-144524" y="182698"/>
            <a:ext cx="6336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/>
                <a:ea typeface="+mn-ea"/>
                <a:cs typeface="Arial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/>
                <a:ea typeface="+mn-ea"/>
                <a:cs typeface="Arial"/>
              </a:rPr>
              <a:t>тренажеры для пальчиков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onotype Corsiva"/>
              <a:ea typeface="+mn-ea"/>
              <a:cs typeface="Arial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0161" y="4224310"/>
            <a:ext cx="3403134" cy="22687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7022" y="3253921"/>
            <a:ext cx="2451473" cy="322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85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784976" cy="6552728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555522" y="121894"/>
            <a:ext cx="40329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/>
                <a:ea typeface="+mn-ea"/>
                <a:cs typeface="Arial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/>
                <a:ea typeface="+mn-ea"/>
                <a:cs typeface="Arial"/>
              </a:rPr>
              <a:t>игровое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onotype Corsiva"/>
                <a:ea typeface="+mn-ea"/>
                <a:cs typeface="Arial"/>
              </a:rPr>
              <a:t> пособие «Кубик – рубик»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Monotype Corsiva"/>
              <a:ea typeface="+mn-ea"/>
              <a:cs typeface="Arial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86" y="415329"/>
            <a:ext cx="2731321" cy="3459673"/>
          </a:xfrm>
          <a:prstGeom prst="rect">
            <a:avLst/>
          </a:prstGeom>
        </p:spPr>
      </p:pic>
      <p:pic>
        <p:nvPicPr>
          <p:cNvPr id="9" name="Рисунок 8" descr="https://pp.userapi.com/c849536/v849536978/15453b/zdtxT4b1__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883" y="3877924"/>
            <a:ext cx="3444234" cy="25232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260" y="3565128"/>
            <a:ext cx="2567535" cy="32215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56" y="300658"/>
            <a:ext cx="5281307" cy="35926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2060" y="2584046"/>
            <a:ext cx="2731054" cy="20513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1484" y="3410146"/>
            <a:ext cx="2553703" cy="337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6256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784976" cy="6552728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C:\Users\Владимир\Desktop\Новая папка (7)\P110000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5" t="10621" r="8774" b="15996"/>
          <a:stretch/>
        </p:blipFill>
        <p:spPr bwMode="auto">
          <a:xfrm>
            <a:off x="245029" y="884850"/>
            <a:ext cx="3734871" cy="5068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Владимир\Desktop\Новая папка (7)\P109099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r="7931"/>
          <a:stretch/>
        </p:blipFill>
        <p:spPr bwMode="auto">
          <a:xfrm>
            <a:off x="4744002" y="642171"/>
            <a:ext cx="3456384" cy="3456383"/>
          </a:xfrm>
          <a:prstGeom prst="ellipse">
            <a:avLst/>
          </a:prstGeom>
          <a:ln w="190500" cap="rnd">
            <a:solidFill>
              <a:srgbClr val="92D05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Владимир\Desktop\Новая папка (7)\P109099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6" t="2902" r="16842" b="6893"/>
          <a:stretch/>
        </p:blipFill>
        <p:spPr bwMode="auto">
          <a:xfrm>
            <a:off x="4147208" y="4277943"/>
            <a:ext cx="1134959" cy="1977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Владимир\Desktop\Новая папка (7)\P1090993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6" t="5198" r="22851" b="5773"/>
          <a:stretch/>
        </p:blipFill>
        <p:spPr bwMode="auto">
          <a:xfrm>
            <a:off x="5423625" y="4586465"/>
            <a:ext cx="1133309" cy="1962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Владимир\Desktop\Новая папка (7)\20170112_155351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"/>
          <a:stretch/>
        </p:blipFill>
        <p:spPr bwMode="auto">
          <a:xfrm>
            <a:off x="6675804" y="4274131"/>
            <a:ext cx="1134796" cy="1962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Владимир\Desktop\Новая папка (7)\P1090998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3" t="2275" r="9016" b="2460"/>
          <a:stretch/>
        </p:blipFill>
        <p:spPr bwMode="auto">
          <a:xfrm>
            <a:off x="7947596" y="4586465"/>
            <a:ext cx="954872" cy="1981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187624" y="77253"/>
            <a:ext cx="5059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solidFill>
                  <a:srgbClr val="7030A0"/>
                </a:solidFill>
                <a:latin typeface="Monotype Corsiva" pitchFamily="66" charset="0"/>
                <a:cs typeface="Arial" charset="0"/>
              </a:rPr>
              <a:t>Авторский дидактический стол</a:t>
            </a:r>
            <a:endParaRPr lang="ru-RU" sz="2400" b="1" dirty="0">
              <a:solidFill>
                <a:srgbClr val="7030A0"/>
              </a:solidFill>
              <a:latin typeface="Monotype Corsiva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376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784976" cy="6552728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C:\Users\Владимир\Desktop\Новая папка (7)\20170112_155200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5" t="16055" r="2471" b="550"/>
          <a:stretch/>
        </p:blipFill>
        <p:spPr bwMode="auto">
          <a:xfrm>
            <a:off x="395536" y="341755"/>
            <a:ext cx="3168352" cy="3813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Владимир\Desktop\Новая папка (7)\20170112_155124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706"/>
          <a:stretch/>
        </p:blipFill>
        <p:spPr bwMode="auto">
          <a:xfrm>
            <a:off x="5540083" y="341755"/>
            <a:ext cx="3240360" cy="3606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1760" y="2469500"/>
            <a:ext cx="4166099" cy="419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63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784976" cy="6552728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-1207544" y="116632"/>
            <a:ext cx="7814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  <a:latin typeface="Monotype Corsiva" pitchFamily="66" charset="0"/>
                <a:cs typeface="Arial" charset="0"/>
              </a:rPr>
              <a:t>авторское пособие «Цветик»</a:t>
            </a:r>
            <a:endParaRPr lang="ru-RU" sz="2400" b="1" dirty="0">
              <a:solidFill>
                <a:srgbClr val="7030A0"/>
              </a:solidFill>
              <a:latin typeface="Monotype Corsiva" pitchFamily="66" charset="0"/>
              <a:cs typeface="Arial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182" y="2736041"/>
            <a:ext cx="5175485" cy="41196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8624" y="529715"/>
            <a:ext cx="2639452" cy="20627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870" y="1285049"/>
            <a:ext cx="2460639" cy="19650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356" y="4041068"/>
            <a:ext cx="2196244" cy="172313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1679" y="5120775"/>
            <a:ext cx="2033399" cy="157401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4758" y="116632"/>
            <a:ext cx="1802100" cy="140669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85395" y="3761346"/>
            <a:ext cx="1939781" cy="150614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44" y="24905"/>
            <a:ext cx="4326620" cy="527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75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33708"/>
            <a:ext cx="8784976" cy="6552728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3255536" y="0"/>
            <a:ext cx="20656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000" b="1" dirty="0" smtClean="0">
                <a:solidFill>
                  <a:srgbClr val="7030A0"/>
                </a:solidFill>
                <a:latin typeface="Monotype Corsiva" pitchFamily="66" charset="0"/>
                <a:cs typeface="Arial" charset="0"/>
              </a:rPr>
              <a:t>Лепбуки</a:t>
            </a:r>
            <a:endParaRPr lang="ru-RU" sz="4000" b="1" dirty="0">
              <a:solidFill>
                <a:srgbClr val="7030A0"/>
              </a:solidFill>
              <a:latin typeface="Monotype Corsiva" pitchFamily="66" charset="0"/>
              <a:cs typeface="Arial" charset="0"/>
            </a:endParaRPr>
          </a:p>
        </p:txBody>
      </p:sp>
      <p:pic>
        <p:nvPicPr>
          <p:cNvPr id="10" name="Рисунок 9" descr="https://sun9-58.userapi.com/c854520/v854520990/1f42f9/DMJb1akNkiA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3" t="9022" r="13435" b="2815"/>
          <a:stretch/>
        </p:blipFill>
        <p:spPr bwMode="auto">
          <a:xfrm>
            <a:off x="431540" y="969469"/>
            <a:ext cx="2741797" cy="1838092"/>
          </a:xfrm>
          <a:prstGeom prst="rect">
            <a:avLst/>
          </a:prstGeom>
          <a:ln w="57150" cap="sq" cmpd="sng" algn="ctr">
            <a:solidFill>
              <a:srgbClr val="00206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https://sun9-67.userapi.com/c857036/v857036990/6f08c/zeuW-d9FYeg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5" b="7003"/>
          <a:stretch/>
        </p:blipFill>
        <p:spPr bwMode="auto">
          <a:xfrm>
            <a:off x="757863" y="3061073"/>
            <a:ext cx="2089150" cy="3371850"/>
          </a:xfrm>
          <a:prstGeom prst="rect">
            <a:avLst/>
          </a:prstGeom>
          <a:ln w="5715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92918" y="514276"/>
            <a:ext cx="3348994" cy="4810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«Волшебный портфельчик»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0637" y="4267159"/>
            <a:ext cx="2332941" cy="23224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1493" y="863707"/>
            <a:ext cx="2282085" cy="33065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8292" y="949914"/>
            <a:ext cx="1912595" cy="276947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3693" y="3768959"/>
            <a:ext cx="1967194" cy="282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98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784976" cy="6552728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861435" y="116632"/>
            <a:ext cx="3421129" cy="4810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«Профессии в детском саду»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80" y="593335"/>
            <a:ext cx="3464278" cy="302651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514" y="616029"/>
            <a:ext cx="2510031" cy="177710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0205" y="2502521"/>
            <a:ext cx="2489109" cy="18553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6841" y="4472634"/>
            <a:ext cx="2522473" cy="184203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6050" y="616029"/>
            <a:ext cx="2530870" cy="17771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0802" y="2505776"/>
            <a:ext cx="2473467" cy="179095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65558" y="4467244"/>
            <a:ext cx="2518811" cy="189663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3794" y="3580926"/>
            <a:ext cx="3421834" cy="308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89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784976" cy="6552728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9531" y="1916832"/>
            <a:ext cx="2981843" cy="31598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9935" y="4439344"/>
            <a:ext cx="2757122" cy="20454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671" y="4091689"/>
            <a:ext cx="2088232" cy="26795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667" y="2155475"/>
            <a:ext cx="2797993" cy="20381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447" y="166819"/>
            <a:ext cx="2826400" cy="20381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4768" y="186751"/>
            <a:ext cx="2744094" cy="20182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62457" y="2275071"/>
            <a:ext cx="2722093" cy="197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075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784976" cy="6552728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7696" t="18930" r="8289" b="11356"/>
          <a:stretch/>
        </p:blipFill>
        <p:spPr>
          <a:xfrm>
            <a:off x="3389353" y="594816"/>
            <a:ext cx="2754128" cy="3047119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48" y="3894731"/>
            <a:ext cx="3519100" cy="2639325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5402" t="7090" r="8156" b="4780"/>
          <a:stretch/>
        </p:blipFill>
        <p:spPr>
          <a:xfrm>
            <a:off x="773534" y="597726"/>
            <a:ext cx="2276064" cy="3094023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35155" t="28111" r="8622" b="14729"/>
          <a:stretch/>
        </p:blipFill>
        <p:spPr>
          <a:xfrm>
            <a:off x="6471296" y="631122"/>
            <a:ext cx="2263590" cy="3068423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348461" y="113723"/>
            <a:ext cx="1276311" cy="4810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«Птицы»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l="25899" r="21786"/>
          <a:stretch/>
        </p:blipFill>
        <p:spPr>
          <a:xfrm>
            <a:off x="4346684" y="4150011"/>
            <a:ext cx="2187346" cy="2351857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3234410" y="113723"/>
            <a:ext cx="3049233" cy="4810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«Наши любимые сказки»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749330" y="150028"/>
            <a:ext cx="1707519" cy="4810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«Звуковичок»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888088" y="3655426"/>
            <a:ext cx="2755884" cy="4810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«Во саду ли, в огороде»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5973" y="3977288"/>
            <a:ext cx="1844592" cy="142565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3262" y="5179266"/>
            <a:ext cx="1926654" cy="14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9490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784976" cy="6552728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3024140" y="116632"/>
            <a:ext cx="3095719" cy="4810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«Ширма </a:t>
            </a:r>
            <a:r>
              <a:rPr lang="ru-RU" sz="2400" b="1" dirty="0">
                <a:solidFill>
                  <a:srgbClr val="7030A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400" b="1" dirty="0" smtClean="0">
                <a:solidFill>
                  <a:srgbClr val="7030A0"/>
                </a:solidFill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трансформер»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344" y="546326"/>
            <a:ext cx="4460245" cy="27056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1328" y="3270458"/>
            <a:ext cx="1961225" cy="31750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1317" y="3270458"/>
            <a:ext cx="1805149" cy="31750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6779" y="3282959"/>
            <a:ext cx="1689676" cy="32103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787" y="3282959"/>
            <a:ext cx="2078374" cy="319453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064" y="597726"/>
            <a:ext cx="2035772" cy="242121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34890" y="597726"/>
            <a:ext cx="2078153" cy="201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281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3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030A0"/>
      </a:hlink>
      <a:folHlink>
        <a:srgbClr val="7030A0"/>
      </a:folHlink>
    </a:clrScheme>
    <a:fontScheme name="Стандартная">
      <a:maj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121</Words>
  <Application>Microsoft Office PowerPoint</Application>
  <PresentationFormat>Экран (4:3)</PresentationFormat>
  <Paragraphs>27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Monotype Corsiva</vt:lpstr>
      <vt:lpstr>Times New Roman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владимир</cp:lastModifiedBy>
  <cp:revision>62</cp:revision>
  <cp:lastPrinted>2019-05-13T04:44:32Z</cp:lastPrinted>
  <dcterms:created xsi:type="dcterms:W3CDTF">2014-07-06T18:18:01Z</dcterms:created>
  <dcterms:modified xsi:type="dcterms:W3CDTF">2021-10-19T20:59:56Z</dcterms:modified>
  <cp:version>0906.0100.01</cp:version>
</cp:coreProperties>
</file>