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19111.edu35.ru/" TargetMode="External"/><Relationship Id="rId2" Type="http://schemas.openxmlformats.org/officeDocument/2006/relationships/hyperlink" Target="mailto:sokolsad10@yandex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79997" y="2303498"/>
            <a:ext cx="750095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Веревочный парк: современная здоровье сберегающая практика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285728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Межрегиональная научно-практическая конференция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«Обновление содержания дошкольного образования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условиях реализации ФГОС»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4876" y="4143380"/>
            <a:ext cx="42862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Палкина Татьяна Юрьевна,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бюджетного дошкольного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образовательного учреждения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Сокольского муниципального района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</a:t>
            </a:r>
            <a:r>
              <a:rPr lang="ru-RU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общеразвивающего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вида № 10»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00364" y="306859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(для детей 4-6 лет)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8992" y="6286520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0"/>
            <a:ext cx="3698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Материалы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C:\Users\User\Desktop\SM18faypo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3429024" cy="2571769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6147" name="Picture 3" descr="C:\Users\User\Desktop\oLU63BmRbK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142984"/>
            <a:ext cx="3357586" cy="251819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6148" name="Picture 4" descr="C:\Users\User\Desktop\BujL26gQyvQ.jpg"/>
          <p:cNvPicPr>
            <a:picLocks noChangeAspect="1" noChangeArrowheads="1"/>
          </p:cNvPicPr>
          <p:nvPr/>
        </p:nvPicPr>
        <p:blipFill rotWithShape="1">
          <a:blip r:embed="rId4" cstate="print"/>
          <a:srcRect t="4865" r="3333"/>
          <a:stretch/>
        </p:blipFill>
        <p:spPr bwMode="auto">
          <a:xfrm>
            <a:off x="488125" y="4023663"/>
            <a:ext cx="3452842" cy="2548609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6149" name="Picture 5" descr="C:\Users\User\Desktop\LqpbVMNJmrs.jpg"/>
          <p:cNvPicPr>
            <a:picLocks noChangeAspect="1" noChangeArrowheads="1"/>
          </p:cNvPicPr>
          <p:nvPr/>
        </p:nvPicPr>
        <p:blipFill rotWithShape="1">
          <a:blip r:embed="rId5" cstate="print"/>
          <a:srcRect l="13699" t="20091" r="16697" b="6849"/>
          <a:stretch/>
        </p:blipFill>
        <p:spPr bwMode="auto">
          <a:xfrm>
            <a:off x="5286380" y="3929066"/>
            <a:ext cx="3357586" cy="2643206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116632"/>
            <a:ext cx="3546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Результаты</a:t>
            </a:r>
          </a:p>
        </p:txBody>
      </p:sp>
      <p:pic>
        <p:nvPicPr>
          <p:cNvPr id="1026" name="Picture 2" descr="001"/>
          <p:cNvPicPr>
            <a:picLocks noChangeAspect="1" noChangeArrowheads="1"/>
          </p:cNvPicPr>
          <p:nvPr/>
        </p:nvPicPr>
        <p:blipFill>
          <a:blip r:embed="rId2" cstate="print"/>
          <a:srcRect l="2580" t="1831" r="1949" b="1138"/>
          <a:stretch>
            <a:fillRect/>
          </a:stretch>
        </p:blipFill>
        <p:spPr bwMode="auto">
          <a:xfrm>
            <a:off x="6084168" y="3383144"/>
            <a:ext cx="2269410" cy="325077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отзыв от мам"/>
          <p:cNvPicPr>
            <a:picLocks noChangeAspect="1" noChangeArrowheads="1"/>
          </p:cNvPicPr>
          <p:nvPr/>
        </p:nvPicPr>
        <p:blipFill rotWithShape="1">
          <a:blip r:embed="rId3" cstate="print"/>
          <a:srcRect l="11369" t="5066" r="519" b="17007"/>
          <a:stretch/>
        </p:blipFill>
        <p:spPr bwMode="auto">
          <a:xfrm>
            <a:off x="6622472" y="243693"/>
            <a:ext cx="2322635" cy="298441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50000"/>
          <a:stretch>
            <a:fillRect/>
          </a:stretch>
        </p:blipFill>
        <p:spPr bwMode="auto">
          <a:xfrm>
            <a:off x="714348" y="3562029"/>
            <a:ext cx="2143140" cy="305348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730" y="337549"/>
            <a:ext cx="2148489" cy="3061084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1" t="2616" r="3103" b="2663"/>
          <a:stretch/>
        </p:blipFill>
        <p:spPr bwMode="auto">
          <a:xfrm>
            <a:off x="3322712" y="1672453"/>
            <a:ext cx="2255701" cy="342138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28349" y="367968"/>
            <a:ext cx="5023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Наши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контакты: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46" y="1643050"/>
            <a:ext cx="81688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БДОУ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СМР «Детский сад № 10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162134,  Вологодская область, г. Сокол, ул. Советская, д. 114-А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8-817-33-3-10-03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sokolsad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10@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yandex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19111.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edu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35.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214290"/>
            <a:ext cx="3263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596" y="1214422"/>
            <a:ext cx="70009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/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Сохранение и укрепление  здоровья детей, полноценное развитие их организма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Формирование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фундамента физического и психического здоровья ребенка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Создание условий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развития двигательной активности, физических качеств, познавательной инициативы в интересном, привлекательном формате</a:t>
            </a:r>
          </a:p>
        </p:txBody>
      </p:sp>
      <p:pic>
        <p:nvPicPr>
          <p:cNvPr id="14338" name="Picture 2" descr="http://oryol.spravedlivo.ru/depot/pict/090/0908512605260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3500438"/>
            <a:ext cx="3000396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357298"/>
            <a:ext cx="792961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Другие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названия: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канатный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парк 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sz="2800" dirty="0" err="1">
                <a:latin typeface="Times New Roman" pitchFamily="18" charset="0"/>
                <a:cs typeface="Times New Roman" pitchFamily="18" charset="0"/>
              </a:rPr>
              <a:t>ropepark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),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de-DE" sz="2800" dirty="0" err="1">
                <a:latin typeface="Times New Roman" pitchFamily="18" charset="0"/>
                <a:cs typeface="Times New Roman" pitchFamily="18" charset="0"/>
              </a:rPr>
              <a:t>арк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>
                <a:latin typeface="Times New Roman" pitchFamily="18" charset="0"/>
                <a:cs typeface="Times New Roman" pitchFamily="18" charset="0"/>
              </a:rPr>
              <a:t>приключений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de-DE" sz="2800" dirty="0" err="1">
                <a:latin typeface="Times New Roman" pitchFamily="18" charset="0"/>
                <a:cs typeface="Times New Roman" pitchFamily="18" charset="0"/>
              </a:rPr>
              <a:t>adventurepark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),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тайпарк 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sz="2800" dirty="0" err="1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>
                <a:latin typeface="Times New Roman" pitchFamily="18" charset="0"/>
                <a:cs typeface="Times New Roman" pitchFamily="18" charset="0"/>
              </a:rPr>
              <a:t>англ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2800" dirty="0" err="1">
                <a:latin typeface="Times New Roman" pitchFamily="18" charset="0"/>
                <a:cs typeface="Times New Roman" pitchFamily="18" charset="0"/>
              </a:rPr>
              <a:t>tie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de-DE" sz="2800" dirty="0" err="1">
                <a:latin typeface="Times New Roman" pitchFamily="18" charset="0"/>
                <a:cs typeface="Times New Roman" pitchFamily="18" charset="0"/>
              </a:rPr>
              <a:t>верёвочныйузел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Веревочный парк– это спортивная площадка и аттракцион одновременно.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Веревочный парк – это игры, эмоции, движение, настроение.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285728"/>
            <a:ext cx="5533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Веревочный парк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142984"/>
            <a:ext cx="83582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Создать условия для обогащения развивающей предметно-пространственной среды участка и группового помещения для организации и проведения двигательной деятельности детей, развития у них физических качеств: ловкости, гибкости, координации, быстроты.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Способствовать повышению заинтересованности родителей (законных представителей) в организации и проведении с детьми совместной двигательно-игровой и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досуговой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деятельности.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Содействовать вовлечению пап в образовательный процесс через проведение совместной деятельности по физкультуре.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Развивать инициативу, навыки сотрудничества детей, педагогов и родителей.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Расширять представления родителей о формах активного семейного досуга.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Развивать у детей навыки партнерской деятельности и сотрудничества, умения взаимодействовать друг с другом.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4985" y="214290"/>
            <a:ext cx="2517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651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Пособия 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еревочного парка</a:t>
            </a:r>
          </a:p>
        </p:txBody>
      </p:sp>
      <p:pic>
        <p:nvPicPr>
          <p:cNvPr id="4098" name="Picture 2" descr="C:\Users\User\Desktop\веревочный парк\отобранное фо\квадраты 2.jpg"/>
          <p:cNvPicPr>
            <a:picLocks noChangeAspect="1" noChangeArrowheads="1"/>
          </p:cNvPicPr>
          <p:nvPr/>
        </p:nvPicPr>
        <p:blipFill>
          <a:blip r:embed="rId2"/>
          <a:srcRect t="41991" r="6101" b="10769"/>
          <a:stretch>
            <a:fillRect/>
          </a:stretch>
        </p:blipFill>
        <p:spPr bwMode="auto">
          <a:xfrm>
            <a:off x="741619" y="1142984"/>
            <a:ext cx="3725359" cy="2286016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93AA17C-0E82-4C11-82A3-EF65E206CB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6" t="17847" r="8535" b="10767"/>
          <a:stretch/>
        </p:blipFill>
        <p:spPr>
          <a:xfrm>
            <a:off x="5220072" y="4306533"/>
            <a:ext cx="3448892" cy="2358024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1961E92-D61C-4AB4-97D1-D36AC99418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56"/>
          <a:stretch/>
        </p:blipFill>
        <p:spPr>
          <a:xfrm>
            <a:off x="1309973" y="3764584"/>
            <a:ext cx="2522317" cy="2950564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687ADD8-239A-4C07-9A1C-F83CC62B9B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8" r="15113"/>
          <a:stretch/>
        </p:blipFill>
        <p:spPr>
          <a:xfrm>
            <a:off x="5648048" y="1066182"/>
            <a:ext cx="2627694" cy="293451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68" y="142852"/>
            <a:ext cx="22242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Этапы: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7620" y="1142984"/>
            <a:ext cx="500066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Рождение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задумки, коллективное придумывание маршрута.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Моделирование двигательного маршрута в сотрудничестве со взрослым.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de-DE" sz="2800" dirty="0" err="1">
                <a:latin typeface="Times New Roman" pitchFamily="18" charset="0"/>
                <a:cs typeface="Times New Roman" pitchFamily="18" charset="0"/>
              </a:rPr>
              <a:t>Освоение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>
                <a:latin typeface="Times New Roman" pitchFamily="18" charset="0"/>
                <a:cs typeface="Times New Roman" pitchFamily="18" charset="0"/>
              </a:rPr>
              <a:t>детьми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>
                <a:latin typeface="Times New Roman" pitchFamily="18" charset="0"/>
                <a:cs typeface="Times New Roman" pitchFamily="18" charset="0"/>
              </a:rPr>
              <a:t>двигательного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>
                <a:latin typeface="Times New Roman" pitchFamily="18" charset="0"/>
                <a:cs typeface="Times New Roman" pitchFamily="18" charset="0"/>
              </a:rPr>
              <a:t>маршрута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de-DE" sz="2800" dirty="0" err="1">
                <a:latin typeface="Times New Roman" pitchFamily="18" charset="0"/>
                <a:cs typeface="Times New Roman" pitchFamily="18" charset="0"/>
              </a:rPr>
              <a:t>сотрудничестве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>
                <a:latin typeface="Times New Roman" pitchFamily="18" charset="0"/>
                <a:cs typeface="Times New Roman" pitchFamily="18" charset="0"/>
              </a:rPr>
              <a:t>взрослым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 дальнейшем самостоятельно.</a:t>
            </a:r>
          </a:p>
          <a:p>
            <a:endParaRPr lang="ru-RU" dirty="0"/>
          </a:p>
        </p:txBody>
      </p:sp>
      <p:pic>
        <p:nvPicPr>
          <p:cNvPr id="3074" name="Picture 2" descr="H:\на педчас\отобранные фото для статьи\общее мероприятие.jpg"/>
          <p:cNvPicPr>
            <a:picLocks noChangeAspect="1" noChangeArrowheads="1"/>
          </p:cNvPicPr>
          <p:nvPr/>
        </p:nvPicPr>
        <p:blipFill rotWithShape="1">
          <a:blip r:embed="rId2" cstate="print"/>
          <a:srcRect l="16300" t="27872" r="8569" b="10483"/>
          <a:stretch/>
        </p:blipFill>
        <p:spPr bwMode="auto">
          <a:xfrm>
            <a:off x="571473" y="4857760"/>
            <a:ext cx="2786082" cy="171451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3075" name="Picture 3" descr="H:\отобранное фо\две скамейки 2.jpg"/>
          <p:cNvPicPr>
            <a:picLocks noChangeAspect="1" noChangeArrowheads="1"/>
          </p:cNvPicPr>
          <p:nvPr/>
        </p:nvPicPr>
        <p:blipFill>
          <a:blip r:embed="rId3" cstate="print"/>
          <a:srcRect l="20280" t="18928" r="8739" b="16175"/>
          <a:stretch>
            <a:fillRect/>
          </a:stretch>
        </p:blipFill>
        <p:spPr bwMode="auto">
          <a:xfrm>
            <a:off x="571472" y="2857496"/>
            <a:ext cx="2786082" cy="1857388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3076" name="Picture 4" descr="H:\веревочный парк\ВЕРЕВОЧНЫЙ ПАРК\20201106_110354.jpg"/>
          <p:cNvPicPr>
            <a:picLocks noChangeAspect="1" noChangeArrowheads="1"/>
          </p:cNvPicPr>
          <p:nvPr/>
        </p:nvPicPr>
        <p:blipFill>
          <a:blip r:embed="rId4" cstate="print"/>
          <a:srcRect t="21798" r="8184"/>
          <a:stretch>
            <a:fillRect/>
          </a:stretch>
        </p:blipFill>
        <p:spPr bwMode="auto">
          <a:xfrm>
            <a:off x="571472" y="999186"/>
            <a:ext cx="2800288" cy="1759887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42852"/>
            <a:ext cx="71335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Двигательные задания</a:t>
            </a:r>
          </a:p>
        </p:txBody>
      </p:sp>
      <p:pic>
        <p:nvPicPr>
          <p:cNvPr id="2050" name="Picture 2" descr="H:\на педчас\отобранные фото для статьи\3.jpg"/>
          <p:cNvPicPr>
            <a:picLocks noChangeAspect="1" noChangeArrowheads="1"/>
          </p:cNvPicPr>
          <p:nvPr/>
        </p:nvPicPr>
        <p:blipFill rotWithShape="1">
          <a:blip r:embed="rId2" cstate="print"/>
          <a:srcRect l="19622" t="19512" r="1310" b="5802"/>
          <a:stretch/>
        </p:blipFill>
        <p:spPr bwMode="auto">
          <a:xfrm>
            <a:off x="5362398" y="1214422"/>
            <a:ext cx="3298395" cy="233667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2051" name="Picture 3" descr="H:\на педчас\отобранные фото для статьи\5.jpg"/>
          <p:cNvPicPr>
            <a:picLocks noChangeAspect="1" noChangeArrowheads="1"/>
          </p:cNvPicPr>
          <p:nvPr/>
        </p:nvPicPr>
        <p:blipFill>
          <a:blip r:embed="rId3" cstate="print"/>
          <a:srcRect l="15692" t="30258" r="28078" b="8717"/>
          <a:stretch>
            <a:fillRect/>
          </a:stretch>
        </p:blipFill>
        <p:spPr bwMode="auto">
          <a:xfrm>
            <a:off x="5362398" y="3801142"/>
            <a:ext cx="3298395" cy="268474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2053" name="Picture 5" descr="C:\Users\User\Desktop\веревочный парк\отобранные фото для статьи\23.jpg"/>
          <p:cNvPicPr>
            <a:picLocks noChangeAspect="1" noChangeArrowheads="1"/>
          </p:cNvPicPr>
          <p:nvPr/>
        </p:nvPicPr>
        <p:blipFill>
          <a:blip r:embed="rId4" cstate="print"/>
          <a:srcRect l="11302" t="1370" r="16780" b="20173"/>
          <a:stretch>
            <a:fillRect/>
          </a:stretch>
        </p:blipFill>
        <p:spPr bwMode="auto">
          <a:xfrm>
            <a:off x="571472" y="3857628"/>
            <a:ext cx="3143272" cy="2571768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2054" name="Picture 6" descr="C:\Users\User\Desktop\веревочный парк\отобранные фото для статьи\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214422"/>
            <a:ext cx="3143273" cy="235745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\Desktop\веревочный парк\отобранное фо\воздушный тоннель.jpg"/>
          <p:cNvPicPr>
            <a:picLocks noChangeAspect="1" noChangeArrowheads="1"/>
          </p:cNvPicPr>
          <p:nvPr/>
        </p:nvPicPr>
        <p:blipFill>
          <a:blip r:embed="rId2" cstate="print"/>
          <a:srcRect l="30457" t="12691" r="4061" b="26395"/>
          <a:stretch>
            <a:fillRect/>
          </a:stretch>
        </p:blipFill>
        <p:spPr bwMode="auto">
          <a:xfrm>
            <a:off x="5033733" y="3875256"/>
            <a:ext cx="3648565" cy="254551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5122" name="Picture 2" descr="C:\Users\User\Desktop\веревочный парк\отобранное фо\Нод 3.jpg"/>
          <p:cNvPicPr>
            <a:picLocks noChangeAspect="1" noChangeArrowheads="1"/>
          </p:cNvPicPr>
          <p:nvPr/>
        </p:nvPicPr>
        <p:blipFill>
          <a:blip r:embed="rId3" cstate="print"/>
          <a:srcRect t="11849" r="7577"/>
          <a:stretch>
            <a:fillRect/>
          </a:stretch>
        </p:blipFill>
        <p:spPr bwMode="auto">
          <a:xfrm>
            <a:off x="428596" y="571480"/>
            <a:ext cx="3714776" cy="265729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361DC32-A577-4960-B573-5071BFE867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9" t="13809" r="28497" b="11994"/>
          <a:stretch/>
        </p:blipFill>
        <p:spPr>
          <a:xfrm>
            <a:off x="5000628" y="571480"/>
            <a:ext cx="3714776" cy="2657292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F42EB0B-1BE0-4F2E-8796-B1B65DF117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9" r="13786"/>
          <a:stretch/>
        </p:blipFill>
        <p:spPr>
          <a:xfrm>
            <a:off x="509819" y="3882152"/>
            <a:ext cx="3552330" cy="2591704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User\Desktop\веревочный парк\отобранное фо\паутинка в группе.jpg">
            <a:extLst>
              <a:ext uri="{FF2B5EF4-FFF2-40B4-BE49-F238E27FC236}">
                <a16:creationId xmlns="" xmlns:a16="http://schemas.microsoft.com/office/drawing/2014/main" id="{66D958B9-1DB5-452B-B1BD-895061916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1234" t="27875" r="25577" b="12891"/>
          <a:stretch>
            <a:fillRect/>
          </a:stretch>
        </p:blipFill>
        <p:spPr bwMode="auto">
          <a:xfrm>
            <a:off x="5220072" y="3789040"/>
            <a:ext cx="3523574" cy="2662256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B65BAA6-B8BF-40A7-BB31-4F02E06A49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0" b="24801"/>
          <a:stretch/>
        </p:blipFill>
        <p:spPr>
          <a:xfrm>
            <a:off x="683568" y="520049"/>
            <a:ext cx="3553691" cy="2736304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DDBDA58-7DEE-4283-AE68-25719D61F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9052" r="7476" b="11150"/>
          <a:stretch/>
        </p:blipFill>
        <p:spPr>
          <a:xfrm>
            <a:off x="5220072" y="464070"/>
            <a:ext cx="3523574" cy="2760738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1AFBAC4-81C3-4D37-9865-2DCA1A64B5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27951" r="27600"/>
          <a:stretch/>
        </p:blipFill>
        <p:spPr>
          <a:xfrm>
            <a:off x="1187624" y="3501008"/>
            <a:ext cx="2088232" cy="3115084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329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46</cp:revision>
  <dcterms:created xsi:type="dcterms:W3CDTF">2021-11-01T12:55:50Z</dcterms:created>
  <dcterms:modified xsi:type="dcterms:W3CDTF">2021-11-02T07:02:28Z</dcterms:modified>
</cp:coreProperties>
</file>