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0" r:id="rId3"/>
    <p:sldId id="272" r:id="rId4"/>
    <p:sldId id="273" r:id="rId5"/>
    <p:sldId id="287" r:id="rId6"/>
    <p:sldId id="278" r:id="rId7"/>
    <p:sldId id="279" r:id="rId8"/>
    <p:sldId id="288" r:id="rId9"/>
    <p:sldId id="289" r:id="rId10"/>
    <p:sldId id="290" r:id="rId11"/>
    <p:sldId id="291" r:id="rId12"/>
    <p:sldId id="292" r:id="rId13"/>
    <p:sldId id="294" r:id="rId14"/>
    <p:sldId id="29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12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30772-8F01-40D0-A0E7-47D9E7E56A48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BA847-02F2-494F-BB29-9A02D730EE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475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microsoft.com/office/2007/relationships/hdphoto" Target="../media/hdphoto1.wdp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public197034378" TargetMode="External"/><Relationship Id="rId5" Type="http://schemas.openxmlformats.org/officeDocument/2006/relationships/hyperlink" Target="http://d10103.edu35.ru/" TargetMode="External"/><Relationship Id="rId4" Type="http://schemas.openxmlformats.org/officeDocument/2006/relationships/hyperlink" Target="mailto:dou6@vologda-city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d10103.edu35.ru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vk.com/public197034378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175925_42-phonoteka_org-p-fon-dlya-prezentatsii-po-upravleniyu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4149080"/>
            <a:ext cx="4352528" cy="985664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Редкова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Н.В.,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Н.Л., старший воспитатель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540242"/>
            <a:ext cx="5632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 общеразвивающего вида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«Чебурашка»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5149" y="5992800"/>
            <a:ext cx="1573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Вологда, 2021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43608" y="1844824"/>
            <a:ext cx="7416825" cy="147002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научно-практическая конференция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«Обновление содержания дошкольного образования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реализации ФГОС»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– как инструмент модернизации образовательного пространства детского сада при взаимодействии с семьей»</a:t>
            </a:r>
          </a:p>
        </p:txBody>
      </p:sp>
      <p:pic>
        <p:nvPicPr>
          <p:cNvPr id="1026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205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139755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1337" y="897094"/>
            <a:ext cx="772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в заочном конкурсном движении</a:t>
            </a:r>
            <a:endParaRPr lang="ru-RU" sz="2000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9" y="25624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\Downloads\IMG_5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294" y="1327293"/>
            <a:ext cx="1944216" cy="282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User\Downloads\IMG_5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0" y="1556793"/>
            <a:ext cx="212811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1" t="29721" r="35315" b="11529"/>
          <a:stretch/>
        </p:blipFill>
        <p:spPr bwMode="auto">
          <a:xfrm>
            <a:off x="5707378" y="1327293"/>
            <a:ext cx="2553700" cy="238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8" t="26528" r="35703" b="27083"/>
          <a:stretch/>
        </p:blipFill>
        <p:spPr bwMode="auto">
          <a:xfrm>
            <a:off x="5212591" y="3861048"/>
            <a:ext cx="3543275" cy="270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19587" r="35313" b="11944"/>
          <a:stretch/>
        </p:blipFill>
        <p:spPr bwMode="auto">
          <a:xfrm>
            <a:off x="2749065" y="4349888"/>
            <a:ext cx="2152650" cy="234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 t="14306" r="35469" b="44722"/>
          <a:stretch/>
        </p:blipFill>
        <p:spPr bwMode="auto">
          <a:xfrm>
            <a:off x="118653" y="4875535"/>
            <a:ext cx="254883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14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139755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9110" y="1060299"/>
            <a:ext cx="772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Дни открытых дверей</a:t>
            </a:r>
          </a:p>
        </p:txBody>
      </p:sp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9" y="25624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18915" r="24688" b="15555"/>
          <a:stretch/>
        </p:blipFill>
        <p:spPr bwMode="auto">
          <a:xfrm>
            <a:off x="683568" y="1700808"/>
            <a:ext cx="2518505" cy="185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18915" r="24688" b="14583"/>
          <a:stretch/>
        </p:blipFill>
        <p:spPr bwMode="auto">
          <a:xfrm>
            <a:off x="134999" y="3933056"/>
            <a:ext cx="2460700" cy="1842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18542" r="26797" b="20027"/>
          <a:stretch/>
        </p:blipFill>
        <p:spPr bwMode="auto">
          <a:xfrm>
            <a:off x="3563888" y="1700808"/>
            <a:ext cx="2596222" cy="185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0" t="16045" r="27700" b="20509"/>
          <a:stretch/>
        </p:blipFill>
        <p:spPr bwMode="auto">
          <a:xfrm>
            <a:off x="2843808" y="4246112"/>
            <a:ext cx="2519381" cy="1909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0" t="17917" r="36846" b="18195"/>
          <a:stretch/>
        </p:blipFill>
        <p:spPr bwMode="auto">
          <a:xfrm>
            <a:off x="6516216" y="1196752"/>
            <a:ext cx="1851240" cy="2461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User\Downloads\IMG_50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57968"/>
            <a:ext cx="1714319" cy="268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User\Downloads\IMG_507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57969"/>
            <a:ext cx="1705204" cy="268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28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260648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 - конференции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2035" y="980728"/>
            <a:ext cx="772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2000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9" y="25624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ownloads\McRSt7UzrH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r="3210" b="8879"/>
          <a:stretch/>
        </p:blipFill>
        <p:spPr bwMode="auto">
          <a:xfrm>
            <a:off x="323528" y="1857109"/>
            <a:ext cx="3169706" cy="224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15.userapi.com/c850608/v850608060/157380/sVfZhAe2zi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7399" b="6078"/>
          <a:stretch/>
        </p:blipFill>
        <p:spPr bwMode="auto">
          <a:xfrm>
            <a:off x="6041816" y="4581128"/>
            <a:ext cx="2765579" cy="197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9.userapi.com/impg/LqE1VnJPkIlI9xbl5QJs64iSYrdFbiMMKC_l1w/DlnEGleR-Sc.jpg?size=720x1600&amp;quality=96&amp;sign=b4937e786a269deee7786f95f1a94b0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38" y="980728"/>
            <a:ext cx="1505318" cy="336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37141" r="45479" b="23750"/>
          <a:stretch/>
        </p:blipFill>
        <p:spPr bwMode="auto">
          <a:xfrm>
            <a:off x="446237" y="4566114"/>
            <a:ext cx="2100099" cy="196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s://sun9-45.userapi.com/impg/U0hqAxo4kMYPiuOGgAJW2o4x0ur1xAQ1HYB_Yw/blRO9lMWekc.jpg?size=1600x1200&amp;quality=96&amp;sign=e6d0f1b1d0e08eb668ba200603b059ca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57109"/>
            <a:ext cx="2799250" cy="224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08" t="7738" r="9522"/>
          <a:stretch/>
        </p:blipFill>
        <p:spPr>
          <a:xfrm>
            <a:off x="3174248" y="4581128"/>
            <a:ext cx="2396883" cy="194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9009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139755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Google Forms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9" y="25624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2" t="23194" r="25001" b="4445"/>
          <a:stretch/>
        </p:blipFill>
        <p:spPr bwMode="auto">
          <a:xfrm>
            <a:off x="5076056" y="1116779"/>
            <a:ext cx="3730719" cy="303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21255" r="25390" b="9583"/>
          <a:stretch/>
        </p:blipFill>
        <p:spPr bwMode="auto">
          <a:xfrm>
            <a:off x="395536" y="2204864"/>
            <a:ext cx="437618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https://izhost.com/blog/wp-content/uploads/2020/01/Google-Formlar-Nasil-Kullanilir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5"/>
          <a:stretch/>
        </p:blipFill>
        <p:spPr bwMode="auto">
          <a:xfrm>
            <a:off x="5611226" y="4437112"/>
            <a:ext cx="2746005" cy="199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6293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722"/>
            <a:ext cx="2156158" cy="215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916832"/>
            <a:ext cx="65527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Спасибо за внимание!</a:t>
            </a:r>
            <a:endParaRPr lang="ru-RU" sz="2000" b="1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Будем </a:t>
            </a:r>
            <a:r>
              <a:rPr lang="ru-RU" sz="2000" b="1" dirty="0">
                <a:solidFill>
                  <a:srgbClr val="000000"/>
                </a:solidFill>
                <a:latin typeface="Times New Roman"/>
              </a:rPr>
              <a:t>рады сотрудничеству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</a:rPr>
              <a:t>!</a:t>
            </a:r>
          </a:p>
          <a:p>
            <a:pPr algn="ctr"/>
            <a:endParaRPr lang="ru-RU" sz="2000" b="1" dirty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Наш адрес: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160026, Вологодская область,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г. Вологда, ул. Преображенского, д. 53Б,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телефон: (8172) 53-60-26, 51-91-01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/>
              </a:rPr>
              <a:t>e-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</a:rPr>
              <a:t>mail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hlinkClick r:id="rId4"/>
              </a:rPr>
              <a:t>dou6@vologda-city.ru</a:t>
            </a: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/>
              </a:rPr>
              <a:t>Официальный сайт ДОО: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hlinkClick r:id="rId5"/>
              </a:rPr>
              <a:t>http</a:t>
            </a:r>
            <a:r>
              <a:rPr lang="en-US" sz="2000" dirty="0">
                <a:solidFill>
                  <a:srgbClr val="000000"/>
                </a:solidFill>
                <a:latin typeface="Times New Roman"/>
                <a:hlinkClick r:id="rId5"/>
              </a:rPr>
              <a:t>://d10103.edu35.ru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hlinkClick r:id="rId5"/>
              </a:rPr>
              <a:t>/</a:t>
            </a: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Группа в Контакте: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hlinkClick r:id="rId6"/>
              </a:rPr>
              <a:t>https</a:t>
            </a:r>
            <a:r>
              <a:rPr lang="en-US" sz="2000" dirty="0">
                <a:solidFill>
                  <a:srgbClr val="000000"/>
                </a:solidFill>
                <a:latin typeface="Times New Roman"/>
                <a:hlinkClick r:id="rId6"/>
              </a:rPr>
              <a:t>://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hlinkClick r:id="rId6"/>
              </a:rPr>
              <a:t>vk.com/public197034378</a:t>
            </a:r>
            <a:endParaRPr lang="ru-RU" sz="2000" dirty="0" smtClean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9637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" y="5961"/>
            <a:ext cx="9157745" cy="685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8" y="260648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617" y="3278387"/>
            <a:ext cx="86998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нновационный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процесс в образовании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 совершенствования образовательной практики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развития образовательных систем на основе нововведений. Он отражает формирование 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содержания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организации нового.</a:t>
            </a:r>
          </a:p>
        </p:txBody>
      </p:sp>
      <p:pic>
        <p:nvPicPr>
          <p:cNvPr id="4098" name="Picture 2" descr="https://chel.it01.su/uploads/images/15it_uslugi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909603"/>
            <a:ext cx="2957462" cy="175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6596" y="127259"/>
            <a:ext cx="74098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«инновация»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происходит от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латинского «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novatio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что означает «обновление», и приставки «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которая переводится с латинского как «в направление», если переводить дословно «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Innovatio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- «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направлении изменений».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617" y="2066251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Инновация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это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 всякое новшество или нововведение, а только такое, которое серьёзно повышает эффективность действующей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1319091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" y="5961"/>
            <a:ext cx="9157745" cy="685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11508" y="620688"/>
            <a:ext cx="6488884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Направления работы по реализации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ДОО и годового плана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76256" y="2755333"/>
            <a:ext cx="201161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педагогами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6543" y="2884551"/>
            <a:ext cx="2168202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8561" y="5510217"/>
            <a:ext cx="3312368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feodou14.crimea-school.ru/sites/default/files/images/1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33210"/>
            <a:ext cx="3547824" cy="295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2771800" y="1349152"/>
            <a:ext cx="0" cy="4124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6" idx="0"/>
          </p:cNvCxnSpPr>
          <p:nvPr/>
        </p:nvCxnSpPr>
        <p:spPr>
          <a:xfrm>
            <a:off x="6588224" y="1349152"/>
            <a:ext cx="1293837" cy="140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7" idx="0"/>
          </p:cNvCxnSpPr>
          <p:nvPr/>
        </p:nvCxnSpPr>
        <p:spPr>
          <a:xfrm flipH="1">
            <a:off x="1410644" y="1349152"/>
            <a:ext cx="1361156" cy="1535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" y="88851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6588224" y="1349152"/>
            <a:ext cx="0" cy="41246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4932040" y="5504981"/>
            <a:ext cx="3312368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социумом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0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862077" y="534904"/>
            <a:ext cx="3418285" cy="8058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Информационная рассылка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электронной почте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чаты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мессенджеров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9644" y="1556792"/>
            <a:ext cx="360830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Размещение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методического и учебного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материала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ДОО</a:t>
            </a:r>
            <a:endParaRPr lang="ru-RU" sz="1600" dirty="0">
              <a:solidFill>
                <a:prstClr val="black"/>
              </a:solidFill>
              <a:latin typeface="Century" pitchFamily="18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851715" y="2508495"/>
            <a:ext cx="3428648" cy="134644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Информационно-методическая поддержка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1556792"/>
            <a:ext cx="3667794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Информирование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телефонам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4005064"/>
            <a:ext cx="3528392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Размещение информации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социальных сетях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(беседы, группы)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60032" y="4005064"/>
            <a:ext cx="3667794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Онлайн-консультирование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55581" y="5182136"/>
            <a:ext cx="3729573" cy="8391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Совещания,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консультации,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вебинары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Skype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Zoom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348326" y="3890752"/>
            <a:ext cx="242316" cy="129138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>
            <a:off x="4360627" y="1373203"/>
            <a:ext cx="217713" cy="1080121"/>
          </a:xfrm>
          <a:prstGeom prst="upArrow">
            <a:avLst>
              <a:gd name="adj1" fmla="val 50000"/>
              <a:gd name="adj2" fmla="val 5245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углом вверх 18"/>
          <p:cNvSpPr/>
          <p:nvPr/>
        </p:nvSpPr>
        <p:spPr>
          <a:xfrm>
            <a:off x="6379052" y="2508495"/>
            <a:ext cx="425196" cy="673224"/>
          </a:xfrm>
          <a:prstGeom prst="bent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углом вверх 22"/>
          <p:cNvSpPr/>
          <p:nvPr/>
        </p:nvSpPr>
        <p:spPr>
          <a:xfrm rot="10800000">
            <a:off x="2346480" y="3253210"/>
            <a:ext cx="425196" cy="673224"/>
          </a:xfrm>
          <a:prstGeom prst="bent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углом вверх 24"/>
          <p:cNvSpPr/>
          <p:nvPr/>
        </p:nvSpPr>
        <p:spPr>
          <a:xfrm flipH="1">
            <a:off x="2343052" y="2516038"/>
            <a:ext cx="432049" cy="673224"/>
          </a:xfrm>
          <a:prstGeom prst="bent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углом вверх 25"/>
          <p:cNvSpPr/>
          <p:nvPr/>
        </p:nvSpPr>
        <p:spPr>
          <a:xfrm rot="10800000" flipH="1">
            <a:off x="6379052" y="3277445"/>
            <a:ext cx="425196" cy="648990"/>
          </a:xfrm>
          <a:prstGeom prst="bent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C:\Users\User\Downloads\IMG_5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72" y="4177448"/>
            <a:ext cx="519327" cy="5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User\Downloads\IMG_5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10" y="4197058"/>
            <a:ext cx="499717" cy="49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wnloads\IMG_5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22" y="769967"/>
            <a:ext cx="836057" cy="546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wnloads\IMG_505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10" y="1792338"/>
            <a:ext cx="404323" cy="40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IMG_505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326" y="1844123"/>
            <a:ext cx="394018" cy="4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wnloads\IMG_50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944" y="5179610"/>
            <a:ext cx="1002812" cy="564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0" y="53969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knigoboom.ru/wp-content/uploads/2019/12/social-1024x88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40" y="5019531"/>
            <a:ext cx="2130772" cy="183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698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43" y="0"/>
            <a:ext cx="9157745" cy="685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988840"/>
            <a:ext cx="87556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Продолжать развивать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педагогов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профессиональную компетентность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обеспечении информационной основы педагогической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владении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ИКТ.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endParaRPr lang="ru-RU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единое информационное пространство для всех участников образовательных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отношений.</a:t>
            </a:r>
          </a:p>
          <a:p>
            <a:pPr marL="457200" indent="-457200" algn="just">
              <a:buAutoNum type="arabicPeriod"/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Выстроить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систему общения педагогов с родителями (законными представителями) детей в «офлайн» и «онлайн» режиме.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82164" y="548680"/>
            <a:ext cx="7424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создание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развитие условий </a:t>
            </a:r>
            <a:endParaRPr lang="ru-RU" sz="2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реализации образовательной программы с применением дистанционного обучения в ДОО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3849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0688" y="908720"/>
            <a:ext cx="8288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Обновление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структуры официального сайта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ДОО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</a:t>
            </a:r>
            <a:r>
              <a:rPr lang="en-US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://d10103.edu35.ru</a:t>
            </a:r>
            <a:r>
              <a:rPr lang="en-US" sz="20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sz="20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ownloads\Attachment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74256"/>
            <a:ext cx="2810949" cy="22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295258" y="116632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7779" r="11340" b="4920"/>
          <a:stretch/>
        </p:blipFill>
        <p:spPr bwMode="auto">
          <a:xfrm>
            <a:off x="581509" y="4417680"/>
            <a:ext cx="3427497" cy="217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t="5567" r="11160" b="17790"/>
          <a:stretch/>
        </p:blipFill>
        <p:spPr bwMode="auto">
          <a:xfrm>
            <a:off x="4765098" y="4417680"/>
            <a:ext cx="3079103" cy="219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7891" r="12448" b="8673"/>
          <a:stretch/>
        </p:blipFill>
        <p:spPr bwMode="auto">
          <a:xfrm>
            <a:off x="2295257" y="1674256"/>
            <a:ext cx="3007452" cy="246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45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139755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6220" y="896222"/>
            <a:ext cx="77283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Осуществление взаимодействия и обратной связи всех участников образовательного процесса посредством создания ресурсных групп и бесед в социальных сетях </a:t>
            </a:r>
          </a:p>
        </p:txBody>
      </p:sp>
      <p:pic>
        <p:nvPicPr>
          <p:cNvPr id="1029" name="Picture 5" descr="C:\Users\User\Downloads\IMG_506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9" y="2778779"/>
            <a:ext cx="2016223" cy="357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IMG_505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19" y="2780928"/>
            <a:ext cx="2015014" cy="357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3" t="28676" r="34772" b="4453"/>
          <a:stretch/>
        </p:blipFill>
        <p:spPr bwMode="auto">
          <a:xfrm>
            <a:off x="2699792" y="2004725"/>
            <a:ext cx="3528392" cy="451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08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139755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4187" y="897094"/>
            <a:ext cx="77283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группы ДОО </a:t>
            </a: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Контакте (</a:t>
            </a:r>
            <a:r>
              <a:rPr lang="en-US" sz="2000" b="1" kern="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</a:t>
            </a:r>
            <a:r>
              <a:rPr lang="en-US" sz="2000" b="1" kern="0" dirty="0">
                <a:latin typeface="Times New Roman" pitchFamily="18" charset="0"/>
                <a:cs typeface="Times New Roman" pitchFamily="18" charset="0"/>
                <a:hlinkClick r:id="rId3"/>
              </a:rPr>
              <a:t>://</a:t>
            </a:r>
            <a:r>
              <a:rPr lang="en-US" sz="2000" b="1" kern="0" dirty="0" smtClean="0">
                <a:latin typeface="Times New Roman" pitchFamily="18" charset="0"/>
                <a:cs typeface="Times New Roman" pitchFamily="18" charset="0"/>
                <a:hlinkClick r:id="rId3"/>
              </a:rPr>
              <a:t>vk.com/public197034378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9" y="25624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15140" r="41286" b="19073"/>
          <a:stretch/>
        </p:blipFill>
        <p:spPr bwMode="auto">
          <a:xfrm>
            <a:off x="6876256" y="1278730"/>
            <a:ext cx="2021381" cy="250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t="13684" r="35000" b="7083"/>
          <a:stretch/>
        </p:blipFill>
        <p:spPr bwMode="auto">
          <a:xfrm>
            <a:off x="686361" y="1548628"/>
            <a:ext cx="2253593" cy="278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11876" r="35781" b="5649"/>
          <a:stretch/>
        </p:blipFill>
        <p:spPr bwMode="auto">
          <a:xfrm>
            <a:off x="6876256" y="4005064"/>
            <a:ext cx="2021381" cy="262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0" t="18242" r="36250" b="5900"/>
          <a:stretch/>
        </p:blipFill>
        <p:spPr bwMode="auto">
          <a:xfrm>
            <a:off x="3529583" y="1916832"/>
            <a:ext cx="3194599" cy="399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42222" r="34688" b="11112"/>
          <a:stretch/>
        </p:blipFill>
        <p:spPr bwMode="auto">
          <a:xfrm>
            <a:off x="244808" y="4387722"/>
            <a:ext cx="3136701" cy="2237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657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303709" y="139755"/>
            <a:ext cx="4680520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с родителями (законными представителями)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1337" y="897094"/>
            <a:ext cx="77283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еатральный </a:t>
            </a:r>
            <a:r>
              <a:rPr lang="ru-RU" sz="2000" b="1" kern="0" dirty="0">
                <a:latin typeface="Times New Roman" pitchFamily="18" charset="0"/>
                <a:cs typeface="Times New Roman" pitchFamily="18" charset="0"/>
              </a:rPr>
              <a:t>фестиваль «Сказка ложь, да в ней намёк...»</a:t>
            </a:r>
            <a:endParaRPr lang="ru-RU" sz="2000" b="1" kern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D:\Межрегиональная конференция (ноябрь 2021)\Логотип Чебураш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9" y="25624"/>
            <a:ext cx="1431996" cy="143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ownloads\IMG_506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0" y="2348880"/>
            <a:ext cx="2052189" cy="36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ownloads\IMG_506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38" y="1629172"/>
            <a:ext cx="206896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User\Downloads\IMG_506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206896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User\Downloads\IMG_506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29" y="1628800"/>
            <a:ext cx="2007708" cy="35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987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3076</TotalTime>
  <Words>411</Words>
  <Application>Microsoft Office PowerPoint</Application>
  <PresentationFormat>Экран (4:3)</PresentationFormat>
  <Paragraphs>63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Межрегиональная научно-практическая конференция «Обновление содержания дошкольного образования  в условиях реализации ФГОС»  «Социальные сети – как инструмент модернизации образовательного пространства детского сада при взаимодействии с семьей»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педагогического коллектива в период ограничительных мероприятий</dc:title>
  <dc:creator>1</dc:creator>
  <cp:lastModifiedBy>User</cp:lastModifiedBy>
  <cp:revision>113</cp:revision>
  <dcterms:created xsi:type="dcterms:W3CDTF">2020-04-24T06:20:46Z</dcterms:created>
  <dcterms:modified xsi:type="dcterms:W3CDTF">2021-11-08T05:03:44Z</dcterms:modified>
</cp:coreProperties>
</file>