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8" r:id="rId3"/>
    <p:sldId id="313" r:id="rId4"/>
    <p:sldId id="329" r:id="rId5"/>
    <p:sldId id="330" r:id="rId6"/>
    <p:sldId id="314" r:id="rId7"/>
    <p:sldId id="316" r:id="rId8"/>
    <p:sldId id="323" r:id="rId9"/>
    <p:sldId id="324" r:id="rId10"/>
    <p:sldId id="328" r:id="rId11"/>
    <p:sldId id="325" r:id="rId12"/>
    <p:sldId id="326" r:id="rId13"/>
    <p:sldId id="32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BCBD3-9FC4-4B8B-8950-76A7A4518AAB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3AAB0-86A8-42EA-86ED-7A45D9F8B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03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9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30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84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917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033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652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198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18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11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0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6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76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64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89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63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9C06F-41DF-464A-A164-B4CE6E6884E6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C8502BF-0523-4121-BA9A-E5CCAE218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0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3140" y="627798"/>
            <a:ext cx="10194877" cy="22170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«Круг сообщества» в работе с детьми с особыми образовательными потребностями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5403" y="4462819"/>
            <a:ext cx="9389209" cy="1768390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Фадеева Наталия Алексеевна, </a:t>
            </a:r>
          </a:p>
          <a:p>
            <a:pPr algn="ctr"/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Педагог-психолог, </a:t>
            </a:r>
          </a:p>
          <a:p>
            <a:pPr algn="ctr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НОШ МКР. «ЮЖНЫЕ ВОРОТА» ТОМСКОГО РАЙОНА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85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3140" y="627798"/>
            <a:ext cx="10194877" cy="22170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«Круг сообщества» в работе с детьми с особыми образовательными потребностями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5403" y="4462819"/>
            <a:ext cx="9389209" cy="1768390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Фадеева Наталия Алексеевна, </a:t>
            </a:r>
          </a:p>
          <a:p>
            <a:pPr algn="ctr"/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Педагог-психолог, </a:t>
            </a:r>
          </a:p>
          <a:p>
            <a:pPr algn="ctr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НОШ МКР. «ЮЖНЫЕ ВОРОТА» ТОМСКОГО РАЙОНА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34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19289" y="2276475"/>
            <a:ext cx="8497887" cy="424815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274320" indent="-274320">
              <a:defRPr/>
            </a:pPr>
            <a:r>
              <a:rPr lang="ru-RU" b="1" i="1" dirty="0"/>
              <a:t>       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Дети с ограниченными возможностями здоровья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это дети, состояние здоровья которых препятствует освоению образовательных программ общего образования вне специальных условий обучения и воспитания, т. е. это дети-инвалиды либо другие дети в возрасте до 18 лет, не признанные в установленном порядке детьми инвалидами, но имеющие временные или постоянные отклонения в физическом и (или) психическом развитии и нуждающиеся в создании специальных условий обучения и воспитания.</a:t>
            </a:r>
          </a:p>
          <a:p>
            <a:pPr marL="274320" indent="-274320">
              <a:defRPr/>
            </a:pPr>
            <a:endParaRPr lang="ru-RU" dirty="0"/>
          </a:p>
        </p:txBody>
      </p:sp>
      <p:sp>
        <p:nvSpPr>
          <p:cNvPr id="19459" name="Заголовок 2"/>
          <p:cNvSpPr>
            <a:spLocks noGrp="1"/>
          </p:cNvSpPr>
          <p:nvPr>
            <p:ph type="title"/>
          </p:nvPr>
        </p:nvSpPr>
        <p:spPr>
          <a:xfrm>
            <a:off x="1992313" y="549275"/>
            <a:ext cx="8229600" cy="125253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особыми образовательными потребностями  это широкое понятие, включающее в себя и детей с ограниченными возможностями здоровья.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9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219700" y="400175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 сопровождение в нашем  дошкольном учреждении  строится наследующих  принципах: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5900" y="1206500"/>
            <a:ext cx="10531929" cy="5549900"/>
          </a:xfrm>
        </p:spPr>
        <p:txBody>
          <a:bodyPr rtlCol="0">
            <a:normAutofit fontScale="25000" lnSpcReduction="20000"/>
          </a:bodyPr>
          <a:lstStyle/>
          <a:p>
            <a:pPr>
              <a:buNone/>
            </a:pPr>
            <a:endParaRPr lang="ru-RU" sz="2800" dirty="0"/>
          </a:p>
          <a:p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Непрерывность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Психолого-педагогическое сопровождение функционирует во всех направлениях обучения и воспитания, благодаря чему и обеспечивается непрерывность процесса сопровождения.</a:t>
            </a:r>
          </a:p>
          <a:p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Значимость и продуктивность сопровождения определяется его системностью, вниманием к широкому кругу вопросов. Среди них семья, обустройство образовательной среды, обучение и воспитание, взаимодействие детей, вопросы самопознания и личностной самореализации</a:t>
            </a:r>
          </a:p>
          <a:p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подход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Важный принцип, которым руководствуются специалисты психолого-педагогического сопровождения – индивидуальный подход к каждому ребенку и его семье.</a:t>
            </a:r>
          </a:p>
          <a:p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положительного эмоционального среды всех участников образовательного процесса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всех этапах инклюзивного образования сопровождение обеспечивает положительное эмоциональное самочувствие воспитанников, положительную динамику в развитии и положительные учебные достижения, способствует развитию взаимодействия детей</a:t>
            </a:r>
            <a:endParaRPr lang="en-US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b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1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35CA4F6-96B1-42CF-B7EF-11162DDE5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 условия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D6A5D13F-1DD4-4687-9513-2CBB4E0731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D222EBB-485F-4E03-945D-196458E17E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300" y="2362617"/>
            <a:ext cx="4533899" cy="3396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80118227-E367-4779-9437-DDE7B6C38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DFF937C8-87E9-42E3-9636-C46F3C8C113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915" y="2610212"/>
            <a:ext cx="4590547" cy="3057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7049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BBE781-27F6-46D8-93E7-CB915FBE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-эмоциональное состояние -одно из главных условий пребывания всех детей в детском дошкольном учреждении</a:t>
            </a: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баланс между комфортным пребыванием детей с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среде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нормотипичных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детей. Сделать так, чтобы учесть интересы и тех и других.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33F0E9-923E-44F3-903A-6445BB045C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D96DAFFD-A041-41B5-8A34-B76B714D9BC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410" y="2610211"/>
            <a:ext cx="4947503" cy="27829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38DF4C28-8441-44B7-BF81-F61F8E764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631777F2-BC31-4D9C-9990-6B927DF550E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400" y="2610211"/>
            <a:ext cx="4491287" cy="29941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35675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4785" y="624110"/>
            <a:ext cx="9619828" cy="128089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 сообщества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24743" y="1763487"/>
            <a:ext cx="9479869" cy="4562668"/>
          </a:xfrm>
        </p:spPr>
        <p:txBody>
          <a:bodyPr rtlCol="0"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Основана эта технология на древних традициях, когда вопросы решались в кругу старейшин. Достаточно вспомнить хотя бы рыцарей Круглого стола. 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 — символ равенства.  Тут никто не может спрятаться. Нет первых и последних.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 все вместе.</a:t>
            </a:r>
          </a:p>
          <a:p>
            <a:pPr>
              <a:buNone/>
              <a:defRPr/>
            </a:pP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788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033088" y="24933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Круга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 сообщества — это не просто беседа. Это беседа по правилам.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4155" y="1530219"/>
            <a:ext cx="9750457" cy="5094515"/>
          </a:xfrm>
        </p:spPr>
        <p:txBody>
          <a:bodyPr rtlCol="0">
            <a:normAutofit/>
          </a:bodyPr>
          <a:lstStyle/>
          <a:p>
            <a:pPr lvl="0"/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только тот, у кого в руках Символ слова.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Символом слова может быть любой мелкий предмет, который удобно держать и передавать из рук в руки. Но чаще всего используют что-то с символическим смыслом: маленькую мягкую игрушку, сердечко, цветок.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надо уважительно, корректно, по существу.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Слушать тоже надо с уважением: смысл мероприятия в том, чтобы понять другого. Как же его понять, если не слушать?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сказанное на Круге остается между участниками Круга.</a:t>
            </a:r>
          </a:p>
          <a:p>
            <a:pPr lvl="0"/>
            <a:endParaRPr lang="ru-RU" sz="24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ru-RU" sz="3300" dirty="0">
              <a:solidFill>
                <a:schemeClr val="tx1"/>
              </a:solidFill>
            </a:endParaRPr>
          </a:p>
          <a:p>
            <a:pPr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84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4" y="339634"/>
            <a:ext cx="8911687" cy="1972492"/>
          </a:xfrm>
        </p:spPr>
        <p:txBody>
          <a:bodyPr>
            <a:normAutofit/>
          </a:bodyPr>
          <a:lstStyle/>
          <a:p>
            <a:r>
              <a:rPr lang="ru-RU" sz="2400" b="1" dirty="0"/>
              <a:t>Круг сообщества в </a:t>
            </a:r>
            <a:br>
              <a:rPr lang="ru-RU" sz="2400" b="1" dirty="0"/>
            </a:br>
            <a:r>
              <a:rPr lang="ru-RU" sz="2400" b="1" dirty="0"/>
              <a:t>подготовительной группе</a:t>
            </a:r>
          </a:p>
        </p:txBody>
      </p:sp>
      <p:pic>
        <p:nvPicPr>
          <p:cNvPr id="7" name="Содержимое 6" descr="IMG-20201208-WA0027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09897" y="1658982"/>
            <a:ext cx="6863263" cy="4075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20201208_094832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7022979" y="1810903"/>
            <a:ext cx="5613639" cy="3540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эти правила: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625600"/>
            <a:ext cx="8915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-договариваться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-делиться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-ждать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-помогать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-объяснять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-учить вежливости (тех, кому ее недостает)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-следить за порядком (имеется ввиду соблюдение очередности, например, использовать считалки)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583</TotalTime>
  <Words>307</Words>
  <Application>Microsoft Office PowerPoint</Application>
  <PresentationFormat>Широкоэкранный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Легкий дым</vt:lpstr>
      <vt:lpstr>Технология «Круг сообщества» в работе с детьми с особыми образовательными потребностями</vt:lpstr>
      <vt:lpstr>Дети с особыми образовательными потребностями  это широкое понятие, включающее в себя и детей с ограниченными возможностями здоровья. </vt:lpstr>
      <vt:lpstr>Психолого-педагогическое сопровождение в нашем  дошкольном учреждении  строится наследующих  принципах: </vt:lpstr>
      <vt:lpstr>Материально-технические условия</vt:lpstr>
      <vt:lpstr>Положительное психо-эмоциональное состояние -одно из главных условий пребывания всех детей в детском дошкольном учреждении.  Важно найти баланс между комфортным пребыванием детей с овз в среде нормотипичных детей. Сделать так, чтобы учесть интересы и тех и других.  </vt:lpstr>
      <vt:lpstr>Круг сообщества</vt:lpstr>
      <vt:lpstr>Правила Круга Круг сообщества — это не просто беседа. Это беседа по правилам. </vt:lpstr>
      <vt:lpstr>Круг сообщества в  подготовительной группе</vt:lpstr>
      <vt:lpstr>Вот эти правила: </vt:lpstr>
      <vt:lpstr>Технология «Круг сообщества» в работе с детьми с особыми образовательными потребностями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конфликтами в образовательной среде. Прогнозирование конфликтов  и способы их предупреждения</dc:title>
  <dc:creator>Пользователь Windows</dc:creator>
  <cp:lastModifiedBy>Александр Фомин</cp:lastModifiedBy>
  <cp:revision>73</cp:revision>
  <dcterms:created xsi:type="dcterms:W3CDTF">2018-12-12T01:43:22Z</dcterms:created>
  <dcterms:modified xsi:type="dcterms:W3CDTF">2021-11-07T05:05:12Z</dcterms:modified>
</cp:coreProperties>
</file>