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4" r:id="rId10"/>
    <p:sldId id="272" r:id="rId11"/>
    <p:sldId id="26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844" y="2484704"/>
            <a:ext cx="6624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доклад: </a:t>
            </a: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календарь,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познавательной активности дошкольников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778" y="4731473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Амросова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Александровна, воспитатель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Вологда 2022 г.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714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 №83 «Вишенка»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" y="1124744"/>
            <a:ext cx="82184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545646"/>
            <a:ext cx="3384376" cy="35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Эльдорадо\Pictures\2021-12-13\IMG_20211213_170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43149" r="27083" b="28486"/>
          <a:stretch/>
        </p:blipFill>
        <p:spPr bwMode="auto">
          <a:xfrm>
            <a:off x="323530" y="4470103"/>
            <a:ext cx="1872206" cy="1487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Эльдорадо\Pictures\2021-12-13\IMG_20211213_1700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39303" r="25160" b="31130"/>
          <a:stretch/>
        </p:blipFill>
        <p:spPr bwMode="auto">
          <a:xfrm>
            <a:off x="2616994" y="4365104"/>
            <a:ext cx="1955006" cy="1592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Эльдорадо\Pictures\2021-12-13\IMG_20211213_1412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43" y="1874786"/>
            <a:ext cx="3600400" cy="4350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88944" y="54564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«Скоро Новый год»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960" y="332656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</a:p>
          <a:p>
            <a:pPr indent="715963"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использования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показывает, что он помогает развитию познавательного интереса у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5963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творческое воображение ребенка, способствует формированию свойств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временные представления,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перерабатывать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уверенность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силах и способностях,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творчества.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результативность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767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данной работы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более общительными, не боятся высказать свое мнение, применяют полученные знания в повседневной жизни.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формируются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слушать друг друга, уважительно относиться к мнению других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практике мы начали использовать такой метод совсем недавно, но можем с уверенностью сказать, что это высокоэффективное средство стимулирования детей к познавательно-исследовательской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А изучение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у нас проходит интересно, познавательно и насыщенно.</a:t>
            </a:r>
          </a:p>
        </p:txBody>
      </p:sp>
    </p:spTree>
    <p:extLst>
      <p:ext uri="{BB962C8B-B14F-4D97-AF65-F5344CB8AC3E}">
        <p14:creationId xmlns:p14="http://schemas.microsoft.com/office/powerpoint/2010/main" val="412279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льдорадо\Desktop\адвент\weihnachtskalender-um-1910-horz-a68d3cff-klumba-p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5"/>
          <a:stretch/>
        </p:blipFill>
        <p:spPr bwMode="auto">
          <a:xfrm>
            <a:off x="7032469" y="3212976"/>
            <a:ext cx="1661339" cy="26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260648"/>
            <a:ext cx="8430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новых технологий, воспитатель находится в постоянном поиске новых форм работы с детьми дошкольного возраста.. Одной из таких является ведение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был напечатан в Германии Герхардом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детстве его мама каждый день до Рождества прикрепляла по одной конфете к открытке, тем самым скрашивая ему ожидание праздника.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2828548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выглядел как картонный домик или открытка с окошком, за которой можно было найти конфету или другую сладость, а также доброе пожелание, мудрое изречение.</a:t>
            </a:r>
          </a:p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перенять эту идею, ведь если подобный календарь помогает скрасить ожидание наступления праздника, то он может и помочь организовать новую игровую форму работы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40967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22" y="404664"/>
            <a:ext cx="683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временных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903" y="4756100"/>
            <a:ext cx="8744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и планировать свою деятельность во времени создает основу для развития таких качеств личности как организованность, собранность, целенаправленность, точность, необходимых ребенку при обучении в школе и в повседневной жизни.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16" y="815226"/>
            <a:ext cx="1763604" cy="22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555771"/>
            <a:ext cx="869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память,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активность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903" y="1241079"/>
            <a:ext cx="6796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понятием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устанавливать причинно-следственные связи событий, их последовательность и распределение 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317" y="117693"/>
            <a:ext cx="84581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позволяет интегрировать все образовательные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строя педагогический процесс индивидуально, 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фронтально со всеми детьми.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вписывается в комплексное тематическое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планирование.</a:t>
            </a:r>
          </a:p>
          <a:p>
            <a:pPr indent="625475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календарь, необходимо придерживаться определённого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Выбор события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Выбор тематики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Выбор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промежуток времени, на которое будет рассчитан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-календарь. 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рекомендациям: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срок реализации 5-10 дней,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старших дошкольников - 2-4 недели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макета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Подборка заданий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Выбор итогового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на первой неделе, наши дети познакомились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-календарём. Нами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ознакомительная беседа, где ребята узнали что такое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-календарь, для чего предназначен, как работает.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 какому празднику можно изготовить такой календарь. Непринуждённо пришли к выводу,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отсчитывать время до 1 октября - дня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бабушек и дедушек.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этому, мы подбирали задания, сделали макет и придумали  итоговое мероприятие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Макетом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служила картинка, закрытая разрезными фигурами.  </a:t>
            </a:r>
          </a:p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подбирались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разные: выполняемые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 педагогов с детьми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же использовали домашнее задание, которое было итоговым и дети выполняли его вместе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поздравили своих бабушек и дедушек с праздником и вручили открытку, сделанную своими руками.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091" y="188640"/>
            <a:ext cx="8430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к Дню пожилого человека: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 «День пожилого человека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своих бабушках и дедушках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стихотворение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открытку-подарок для бабушек и дедушек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бабушек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дедушек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реализации – 5 дней (рабочая неделя)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1"/>
          <a:stretch/>
        </p:blipFill>
        <p:spPr bwMode="auto">
          <a:xfrm>
            <a:off x="5652120" y="2866296"/>
            <a:ext cx="2738439" cy="17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8075"/>
          <a:stretch/>
        </p:blipFill>
        <p:spPr bwMode="auto">
          <a:xfrm>
            <a:off x="3275856" y="4509120"/>
            <a:ext cx="3934034" cy="211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9117" r="5699" b="11914"/>
          <a:stretch/>
        </p:blipFill>
        <p:spPr bwMode="auto">
          <a:xfrm>
            <a:off x="683567" y="3033680"/>
            <a:ext cx="2134777" cy="264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1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наполнение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- это творческий процесс. И здесь нет строгих правил, рамок и ограничений. Но всё же мы придерживаемся некоторых принципов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Стиль оформления соответствует тематике праздника или события.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Определённое место календаря (находится на виду).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Присутствие тайны.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Один день – одно задание.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Задания должны   быть интересными и соответствующими возрасту и возможностям детей.</a:t>
            </a:r>
          </a:p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-календаря, дети так заинтересовались,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пришлось внести коррективы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ланы. </a:t>
            </a:r>
          </a:p>
          <a:p>
            <a:pPr indent="7159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-календарю ведется, как и в проектной деятельности в 3 этапа: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- Создание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деятельный- Выполнение заданий, реализация проекта.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заключительный- Итоговое мероприятие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результата и заинтересованности детей,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два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-календаря: ко дню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 и «Скоро Новый год». Первый сделали в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похожей технике, что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Дню пожилого человека,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увеличили количество дней ожидания до десяти. Соответственно и заданий было 10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новогодний был сделан в виде портрета Деда Мороза, где с бороды убирались снежинки с заданиями.</a:t>
            </a:r>
          </a:p>
          <a:p>
            <a:pPr indent="71596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ко дню Матери: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Сегодня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читнаем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маме.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Выучить стихотворение для мамы.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стихотворение маме.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Нарисовать портрет мамы.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Сходить в выходные с мамой в парк.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Посмотреть свои фотографии с мамой.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Выучить песенку для мамы.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Сделать сувенир-открытку для мамы.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Сделать фотографии для праздничного поздравления мам.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Поздравление мам с праздником.</a:t>
            </a:r>
          </a:p>
          <a:p>
            <a:pPr indent="441325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было записано видеопоздравление и размещено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5826"/>
            <a:ext cx="4155881" cy="291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9991" y="2989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сюрпризы для мам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9"/>
          <a:stretch/>
        </p:blipFill>
        <p:spPr bwMode="auto">
          <a:xfrm>
            <a:off x="5436096" y="943848"/>
            <a:ext cx="3474295" cy="220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99" y="3702297"/>
            <a:ext cx="41767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9838"/>
            <a:ext cx="2077940" cy="24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16" y="829838"/>
            <a:ext cx="1823009" cy="243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291559"/>
            <a:ext cx="3417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новое задание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927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Эльдорадо</dc:creator>
  <cp:lastModifiedBy>Елена</cp:lastModifiedBy>
  <cp:revision>33</cp:revision>
  <dcterms:created xsi:type="dcterms:W3CDTF">2021-12-11T08:24:49Z</dcterms:created>
  <dcterms:modified xsi:type="dcterms:W3CDTF">2022-10-31T09:57:32Z</dcterms:modified>
</cp:coreProperties>
</file>