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image/tiff" Extension="tiff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2" Target="docProps/app.xml" Type="http://schemas.openxmlformats.org/officeDocument/2006/relationships/extended-properties"/>
  <Relationship Id="rId3" Target="docProps/core.xml" Type="http://schemas.openxmlformats.org/package/2006/relationships/metadata/core-properties"/>
  <Relationship Id="rId1" Target="ppt/presentation.xml" Type="http://schemas.openxmlformats.org/officeDocument/2006/relationships/officeDocument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3439775" cy="7559675"/>
  <p:notesSz cx="7559675" cy="13439775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def="{5C22544A-7EE6-4342-B048-85BDC9FD1C3A}"/>
</file>

<file path=ppt/_rels/presentation.xml.rels><?xml version="1.0" encoding="UTF-8" standalone="no" ?>
<Relationships xmlns="http://schemas.openxmlformats.org/package/2006/relationships">
  <Relationship Id="rId13" Target="slides/slide11.xml" Type="http://schemas.openxmlformats.org/officeDocument/2006/relationships/slide"/>
  <Relationship Id="rId12" Target="slides/slide10.xml" Type="http://schemas.openxmlformats.org/officeDocument/2006/relationships/slide"/>
  <Relationship Id="rId11" Target="slides/slide9.xml" Type="http://schemas.openxmlformats.org/officeDocument/2006/relationships/slide"/>
  <Relationship Id="rId14" Target="slides/slide12.xml" Type="http://schemas.openxmlformats.org/officeDocument/2006/relationships/slide"/>
  <Relationship Id="rId10" Target="slides/slide8.xml" Type="http://schemas.openxmlformats.org/officeDocument/2006/relationships/slide"/>
  <Relationship Id="rId15" Target="slides/slide13.xml" Type="http://schemas.openxmlformats.org/officeDocument/2006/relationships/slide"/>
  <Relationship Id="rId9" Target="slides/slide7.xml" Type="http://schemas.openxmlformats.org/officeDocument/2006/relationships/slide"/>
  <Relationship Id="rId7" Target="slides/slide5.xml" Type="http://schemas.openxmlformats.org/officeDocument/2006/relationships/slide"/>
  <Relationship Id="rId16" Target="slides/slide14.xml" Type="http://schemas.openxmlformats.org/officeDocument/2006/relationships/slide"/>
  <Relationship Id="rId6" Target="slides/slide4.xml" Type="http://schemas.openxmlformats.org/officeDocument/2006/relationships/slide"/>
  <Relationship Id="rId17" Target="tableStyles.xml" Type="http://schemas.openxmlformats.org/officeDocument/2006/relationships/tableStyles"/>
  <Relationship Id="rId5" Target="slides/slide3.xml" Type="http://schemas.openxmlformats.org/officeDocument/2006/relationships/slide"/>
  <Relationship Id="rId4" Target="slides/slide2.xml" Type="http://schemas.openxmlformats.org/officeDocument/2006/relationships/slide"/>
  <Relationship Id="rId8" Target="slides/slide6.xml" Type="http://schemas.openxmlformats.org/officeDocument/2006/relationships/slide"/>
  <Relationship Id="rId2" Target="slideMasters/slideMaster1.xml" Type="http://schemas.openxmlformats.org/officeDocument/2006/relationships/slideMaster"/>
  <Relationship Id="rId3" Target="slides/slide1.xml" Type="http://schemas.openxmlformats.org/officeDocument/2006/relationships/slide"/>
  <Relationship Id="rId1" Target="theme/theme1.xml" Type="http://schemas.openxmlformats.org/officeDocument/2006/relationships/them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7" name="GroupShape 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" name="Shape 8"/>
          <p:cNvSpPr txBox="true"/>
          <p:nvPr isPhoto="false">
            <p:ph idx="0" type="title"/>
          </p:nvPr>
        </p:nvSpPr>
        <p:spPr>
          <a:xfrm flipH="false" flipV="false" rot="0">
            <a:off x="1007984" y="1237198"/>
            <a:ext cx="11423809" cy="2631887"/>
          </a:xfrm>
          <a:prstGeom prst="rect">
            <a:avLst/>
          </a:prstGeom>
        </p:spPr>
        <p:txBody>
          <a:bodyPr anchor="b"/>
          <a:lstStyle>
            <a:defPPr/>
            <a:lvl1pPr algn="ctr" lvl="0">
              <a:defRPr sz="496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9" name="Shape 9"/>
          <p:cNvSpPr txBox="true"/>
          <p:nvPr isPhoto="false">
            <p:ph idx="1" type="subTitle"/>
          </p:nvPr>
        </p:nvSpPr>
        <p:spPr>
          <a:xfrm flipH="false" flipV="false" rot="0">
            <a:off x="1679973" y="3970581"/>
            <a:ext cx="10079831" cy="1825170"/>
          </a:xfrm>
          <a:prstGeom prst="rect">
            <a:avLst/>
          </a:prstGeom>
        </p:spPr>
        <p:txBody>
          <a:bodyPr/>
          <a:lstStyle>
            <a:defPPr/>
            <a:lvl1pPr algn="ctr" indent="0" lvl="0" marL="0">
              <a:buNone/>
              <a:defRPr sz="1984"/>
            </a:lvl1pPr>
            <a:lvl2pPr algn="ctr" indent="0" lvl="1" marL="377967">
              <a:buNone/>
              <a:defRPr sz="1653"/>
            </a:lvl2pPr>
            <a:lvl3pPr algn="ctr" indent="0" lvl="2" marL="755934">
              <a:buNone/>
              <a:defRPr sz="1488"/>
            </a:lvl3pPr>
            <a:lvl4pPr algn="ctr" indent="0" lvl="3" marL="1133902">
              <a:buNone/>
              <a:defRPr sz="1323"/>
            </a:lvl4pPr>
            <a:lvl5pPr algn="ctr" indent="0" lvl="4" marL="1511869">
              <a:buNone/>
              <a:defRPr sz="1323"/>
            </a:lvl5pPr>
            <a:lvl6pPr algn="ctr" indent="0" lvl="5" marL="1889836">
              <a:buNone/>
              <a:defRPr sz="1323"/>
            </a:lvl6pPr>
            <a:lvl7pPr algn="ctr" indent="0" lvl="6" marL="2267803">
              <a:buNone/>
              <a:defRPr sz="1323"/>
            </a:lvl7pPr>
            <a:lvl8pPr algn="ctr" indent="0" lvl="7" marL="2645771">
              <a:buNone/>
              <a:defRPr sz="1323"/>
            </a:lvl8pPr>
            <a:lvl9pPr algn="ctr" indent="0" lvl="8" marL="3023738">
              <a:buNone/>
              <a:defRPr sz="1323"/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10" name="Shape 1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08.11.2023</a:t>
            </a:r>
          </a:p>
        </p:txBody>
      </p:sp>
      <p:sp>
        <p:nvSpPr>
          <p:cNvPr hidden="false" id="11" name="Shape 1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2" name="Shape 1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51" name="GroupShape 5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2" name="Shape 52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53" name="Shape 53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4" name="Shape 5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08.11.2023</a:t>
            </a:r>
          </a:p>
        </p:txBody>
      </p:sp>
      <p:sp>
        <p:nvSpPr>
          <p:cNvPr hidden="false" id="55" name="Shape 5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6" name="Shape 5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38" name="GroupShape 3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9" name="Shape 39"/>
          <p:cNvSpPr txBox="true"/>
          <p:nvPr isPhoto="false">
            <p:ph idx="0" type="title"/>
          </p:nvPr>
        </p:nvSpPr>
        <p:spPr>
          <a:xfrm flipH="false" flipV="false" rot="0">
            <a:off x="9617841" y="402484"/>
            <a:ext cx="2897951" cy="640647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40" name="Shape 40"/>
          <p:cNvSpPr txBox="true"/>
          <p:nvPr isPhoto="false">
            <p:ph idx="1" type="body"/>
          </p:nvPr>
        </p:nvSpPr>
        <p:spPr>
          <a:xfrm flipH="false" flipV="false" rot="0">
            <a:off x="923986" y="402484"/>
            <a:ext cx="8525858" cy="640647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1" name="Shape 4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08.11.2023</a:t>
            </a:r>
          </a:p>
        </p:txBody>
      </p:sp>
      <p:sp>
        <p:nvSpPr>
          <p:cNvPr hidden="false" id="42" name="Shape 4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3" name="Shape 4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32" name="GroupShape 3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3" name="Shape 33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34" name="Shape 34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5" name="Shape 3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08.11.2023</a:t>
            </a:r>
          </a:p>
        </p:txBody>
      </p:sp>
      <p:sp>
        <p:nvSpPr>
          <p:cNvPr hidden="false" id="36" name="Shape 3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7" name="Shape 3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spTree>
      <p:nvGrpSpPr>
        <p:cNvPr hidden="false" id="61" name="GroupShape 6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2" name="Shape 62"/>
          <p:cNvSpPr txBox="true"/>
          <p:nvPr isPhoto="false">
            <p:ph idx="0" type="title"/>
          </p:nvPr>
        </p:nvSpPr>
        <p:spPr>
          <a:xfrm flipH="false" flipV="false" rot="0">
            <a:off x="916986" y="1884671"/>
            <a:ext cx="11591806" cy="3144614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496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63" name="Shape 63"/>
          <p:cNvSpPr txBox="true"/>
          <p:nvPr isPhoto="false">
            <p:ph idx="1" type="body"/>
          </p:nvPr>
        </p:nvSpPr>
        <p:spPr>
          <a:xfrm flipH="false" flipV="false" rot="0">
            <a:off x="916986" y="5059035"/>
            <a:ext cx="11591806" cy="1653677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984">
                <a:solidFill>
                  <a:schemeClr val="tx1"/>
                </a:solidFill>
              </a:defRPr>
            </a:lvl1pPr>
            <a:lvl2pPr indent="0" lvl="1" marL="377967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755934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133902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511869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1889836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267803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2645771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023738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64" name="Shape 6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08.11.2023</a:t>
            </a:r>
          </a:p>
        </p:txBody>
      </p:sp>
      <p:sp>
        <p:nvSpPr>
          <p:cNvPr hidden="false" id="65" name="Shape 6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6" name="Shape 6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27" name="GroupShape 2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8" name="Shape 28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9" name="Shape 29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08.11.2023</a:t>
            </a:r>
          </a:p>
        </p:txBody>
      </p:sp>
      <p:sp>
        <p:nvSpPr>
          <p:cNvPr hidden="false" id="30" name="Shape 30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1" name="Shape 31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13" name="GroupShape 1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" name="Shape 14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5" name="Shape 15"/>
          <p:cNvSpPr txBox="true"/>
          <p:nvPr isPhoto="false">
            <p:ph idx="1" type="body"/>
          </p:nvPr>
        </p:nvSpPr>
        <p:spPr>
          <a:xfrm flipH="false" flipV="false" rot="0">
            <a:off x="923985" y="2012414"/>
            <a:ext cx="5711903" cy="4796544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6" name="Shape 16"/>
          <p:cNvSpPr txBox="true"/>
          <p:nvPr isPhoto="false">
            <p:ph idx="2" type="body"/>
          </p:nvPr>
        </p:nvSpPr>
        <p:spPr>
          <a:xfrm flipH="false" flipV="false" rot="0">
            <a:off x="6803884" y="2012414"/>
            <a:ext cx="5711905" cy="4796544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7" name="Shape 1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08.11.2023</a:t>
            </a:r>
          </a:p>
        </p:txBody>
      </p:sp>
      <p:sp>
        <p:nvSpPr>
          <p:cNvPr hidden="false" id="18" name="Shape 1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9" name="Shape 1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57" name="GroupShape 5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8" name="Shape 58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08.11.2023</a:t>
            </a:r>
          </a:p>
        </p:txBody>
      </p:sp>
      <p:sp>
        <p:nvSpPr>
          <p:cNvPr hidden="false" id="59" name="Shape 5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0" name="Shape 6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67" name="GroupShape 6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8" name="Shape 68"/>
          <p:cNvSpPr txBox="true"/>
          <p:nvPr isPhoto="false">
            <p:ph idx="0" type="title"/>
          </p:nvPr>
        </p:nvSpPr>
        <p:spPr>
          <a:xfrm flipH="false" flipV="false" rot="0">
            <a:off x="925734" y="402484"/>
            <a:ext cx="11591806" cy="14611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69" name="Shape 69"/>
          <p:cNvSpPr txBox="true"/>
          <p:nvPr isPhoto="false">
            <p:ph idx="1" type="body"/>
          </p:nvPr>
        </p:nvSpPr>
        <p:spPr>
          <a:xfrm flipH="false" flipV="false" rot="0">
            <a:off x="925736" y="1853171"/>
            <a:ext cx="5685652" cy="908210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1984"/>
            </a:lvl1pPr>
            <a:lvl2pPr indent="0" lvl="1" marL="377967">
              <a:buNone/>
              <a:defRPr b="true" sz="1653"/>
            </a:lvl2pPr>
            <a:lvl3pPr indent="0" lvl="2" marL="755934">
              <a:buNone/>
              <a:defRPr b="true" sz="1488"/>
            </a:lvl3pPr>
            <a:lvl4pPr indent="0" lvl="3" marL="1133902">
              <a:buNone/>
              <a:defRPr b="true" sz="1323"/>
            </a:lvl4pPr>
            <a:lvl5pPr indent="0" lvl="4" marL="1511869">
              <a:buNone/>
              <a:defRPr b="true" sz="1323"/>
            </a:lvl5pPr>
            <a:lvl6pPr indent="0" lvl="5" marL="1889836">
              <a:buNone/>
              <a:defRPr b="true" sz="1323"/>
            </a:lvl6pPr>
            <a:lvl7pPr indent="0" lvl="6" marL="2267803">
              <a:buNone/>
              <a:defRPr b="true" sz="1323"/>
            </a:lvl7pPr>
            <a:lvl8pPr indent="0" lvl="7" marL="2645771">
              <a:buNone/>
              <a:defRPr b="true" sz="1323"/>
            </a:lvl8pPr>
            <a:lvl9pPr indent="0" lvl="8" marL="3023738">
              <a:buNone/>
              <a:defRPr b="true" sz="1323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70" name="Shape 70"/>
          <p:cNvSpPr txBox="true"/>
          <p:nvPr isPhoto="false">
            <p:ph idx="2" type="body"/>
          </p:nvPr>
        </p:nvSpPr>
        <p:spPr>
          <a:xfrm flipH="false" flipV="false" rot="0">
            <a:off x="925736" y="2761381"/>
            <a:ext cx="5685652" cy="4061576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71" name="Shape 71"/>
          <p:cNvSpPr txBox="true"/>
          <p:nvPr isPhoto="false">
            <p:ph idx="3" type="body"/>
          </p:nvPr>
        </p:nvSpPr>
        <p:spPr>
          <a:xfrm flipH="false" flipV="false" rot="0">
            <a:off x="6803888" y="1853171"/>
            <a:ext cx="5713656" cy="908210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1984"/>
            </a:lvl1pPr>
            <a:lvl2pPr indent="0" lvl="1" marL="377967">
              <a:buNone/>
              <a:defRPr b="true" sz="1653"/>
            </a:lvl2pPr>
            <a:lvl3pPr indent="0" lvl="2" marL="755934">
              <a:buNone/>
              <a:defRPr b="true" sz="1488"/>
            </a:lvl3pPr>
            <a:lvl4pPr indent="0" lvl="3" marL="1133902">
              <a:buNone/>
              <a:defRPr b="true" sz="1323"/>
            </a:lvl4pPr>
            <a:lvl5pPr indent="0" lvl="4" marL="1511869">
              <a:buNone/>
              <a:defRPr b="true" sz="1323"/>
            </a:lvl5pPr>
            <a:lvl6pPr indent="0" lvl="5" marL="1889836">
              <a:buNone/>
              <a:defRPr b="true" sz="1323"/>
            </a:lvl6pPr>
            <a:lvl7pPr indent="0" lvl="6" marL="2267803">
              <a:buNone/>
              <a:defRPr b="true" sz="1323"/>
            </a:lvl7pPr>
            <a:lvl8pPr indent="0" lvl="7" marL="2645771">
              <a:buNone/>
              <a:defRPr b="true" sz="1323"/>
            </a:lvl8pPr>
            <a:lvl9pPr indent="0" lvl="8" marL="3023738">
              <a:buNone/>
              <a:defRPr b="true" sz="1323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72" name="Shape 72"/>
          <p:cNvSpPr txBox="true"/>
          <p:nvPr isPhoto="false">
            <p:ph idx="4" type="body"/>
          </p:nvPr>
        </p:nvSpPr>
        <p:spPr>
          <a:xfrm flipH="false" flipV="false" rot="0">
            <a:off x="6803888" y="2761381"/>
            <a:ext cx="5713656" cy="4061576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73" name="Shape 7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08.11.2023</a:t>
            </a:r>
          </a:p>
        </p:txBody>
      </p:sp>
      <p:sp>
        <p:nvSpPr>
          <p:cNvPr hidden="false" id="74" name="Shape 7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5" name="Shape 7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20" name="GroupShape 2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1" name="Shape 21"/>
          <p:cNvSpPr txBox="true"/>
          <p:nvPr isPhoto="false">
            <p:ph idx="0" type="title"/>
          </p:nvPr>
        </p:nvSpPr>
        <p:spPr>
          <a:xfrm flipH="false" flipV="false" rot="0">
            <a:off x="925734" y="503978"/>
            <a:ext cx="4334676" cy="1763923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2645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22" name="Shape 22"/>
          <p:cNvSpPr txBox="true"/>
          <p:nvPr isPhoto="false">
            <p:ph idx="1" type="body"/>
          </p:nvPr>
        </p:nvSpPr>
        <p:spPr>
          <a:xfrm flipH="false" flipV="false" rot="0">
            <a:off x="5713657" y="1088456"/>
            <a:ext cx="6803884" cy="5372269"/>
          </a:xfrm>
          <a:prstGeom prst="rect">
            <a:avLst/>
          </a:prstGeom>
        </p:spPr>
        <p:txBody>
          <a:bodyPr/>
          <a:lstStyle>
            <a:defPPr/>
            <a:lvl1pPr lvl="0">
              <a:defRPr sz="2645"/>
            </a:lvl1pPr>
            <a:lvl2pPr lvl="1">
              <a:defRPr sz="2315"/>
            </a:lvl2pPr>
            <a:lvl3pPr lvl="2">
              <a:defRPr sz="1984"/>
            </a:lvl3pPr>
            <a:lvl4pPr lvl="3">
              <a:defRPr sz="1653"/>
            </a:lvl4pPr>
            <a:lvl5pPr lvl="4">
              <a:defRPr sz="1653"/>
            </a:lvl5pPr>
            <a:lvl6pPr lvl="5">
              <a:defRPr sz="1653"/>
            </a:lvl6pPr>
            <a:lvl7pPr lvl="6">
              <a:defRPr sz="1653"/>
            </a:lvl7pPr>
            <a:lvl8pPr lvl="7">
              <a:defRPr sz="1653"/>
            </a:lvl8pPr>
            <a:lvl9pPr lvl="8">
              <a:defRPr sz="1653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3" name="Shape 23"/>
          <p:cNvSpPr txBox="true"/>
          <p:nvPr isPhoto="false">
            <p:ph idx="2" type="body"/>
          </p:nvPr>
        </p:nvSpPr>
        <p:spPr>
          <a:xfrm flipH="false" flipV="false" rot="0">
            <a:off x="925734" y="2267902"/>
            <a:ext cx="4334676" cy="4201570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323"/>
            </a:lvl1pPr>
            <a:lvl2pPr indent="0" lvl="1" marL="377967">
              <a:buNone/>
              <a:defRPr sz="1157"/>
            </a:lvl2pPr>
            <a:lvl3pPr indent="0" lvl="2" marL="755934">
              <a:buNone/>
              <a:defRPr sz="992"/>
            </a:lvl3pPr>
            <a:lvl4pPr indent="0" lvl="3" marL="1133902">
              <a:buNone/>
              <a:defRPr sz="827"/>
            </a:lvl4pPr>
            <a:lvl5pPr indent="0" lvl="4" marL="1511869">
              <a:buNone/>
              <a:defRPr sz="827"/>
            </a:lvl5pPr>
            <a:lvl6pPr indent="0" lvl="5" marL="1889836">
              <a:buNone/>
              <a:defRPr sz="827"/>
            </a:lvl6pPr>
            <a:lvl7pPr indent="0" lvl="6" marL="2267803">
              <a:buNone/>
              <a:defRPr sz="827"/>
            </a:lvl7pPr>
            <a:lvl8pPr indent="0" lvl="7" marL="2645771">
              <a:buNone/>
              <a:defRPr sz="827"/>
            </a:lvl8pPr>
            <a:lvl9pPr indent="0" lvl="8" marL="3023738">
              <a:buNone/>
              <a:defRPr sz="827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24" name="Shape 2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08.11.2023</a:t>
            </a:r>
          </a:p>
        </p:txBody>
      </p:sp>
      <p:sp>
        <p:nvSpPr>
          <p:cNvPr hidden="false" id="25" name="Shape 2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6" name="Shape 2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picTx">
  <p:cSld name="Title and Picture">
    <p:spTree>
      <p:nvGrpSpPr>
        <p:cNvPr hidden="false" id="44" name="GroupShape 4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5" name="Shape 45"/>
          <p:cNvSpPr txBox="true"/>
          <p:nvPr isPhoto="false">
            <p:ph idx="0" type="title"/>
          </p:nvPr>
        </p:nvSpPr>
        <p:spPr>
          <a:xfrm flipH="false" flipV="false" rot="0">
            <a:off x="925734" y="503978"/>
            <a:ext cx="4334676" cy="1763923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2645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46" name="Shape 46"/>
          <p:cNvSpPr txBox="true"/>
          <p:nvPr isPhoto="false">
            <p:ph idx="1" type="body"/>
          </p:nvPr>
        </p:nvSpPr>
        <p:spPr>
          <a:xfrm flipH="false" flipV="false" rot="0">
            <a:off x="5713657" y="1088456"/>
            <a:ext cx="6803884" cy="5372269"/>
          </a:xfrm>
          <a:prstGeom prst="rect">
            <a:avLst/>
          </a:prstGeom>
        </p:spPr>
        <p:txBody>
          <a:bodyPr anchor="t"/>
          <a:lstStyle>
            <a:defPPr/>
            <a:lvl1pPr indent="0" lvl="0" marL="0">
              <a:buNone/>
              <a:defRPr sz="2645"/>
            </a:lvl1pPr>
            <a:lvl2pPr indent="0" lvl="1" marL="377967">
              <a:buNone/>
              <a:defRPr sz="2315"/>
            </a:lvl2pPr>
            <a:lvl3pPr indent="0" lvl="2" marL="755934">
              <a:buNone/>
              <a:defRPr sz="1984"/>
            </a:lvl3pPr>
            <a:lvl4pPr indent="0" lvl="3" marL="1133902">
              <a:buNone/>
              <a:defRPr sz="1653"/>
            </a:lvl4pPr>
            <a:lvl5pPr indent="0" lvl="4" marL="1511869">
              <a:buNone/>
              <a:defRPr sz="1653"/>
            </a:lvl5pPr>
            <a:lvl6pPr indent="0" lvl="5" marL="1889836">
              <a:buNone/>
              <a:defRPr sz="1653"/>
            </a:lvl6pPr>
            <a:lvl7pPr indent="0" lvl="6" marL="2267803">
              <a:buNone/>
              <a:defRPr sz="1653"/>
            </a:lvl7pPr>
            <a:lvl8pPr indent="0" lvl="7" marL="2645771">
              <a:buNone/>
              <a:defRPr sz="1653"/>
            </a:lvl8pPr>
            <a:lvl9pPr indent="0" lvl="8" marL="3023738">
              <a:buNone/>
              <a:defRPr sz="1653"/>
            </a:lvl9pPr>
          </a:lstStyle>
          <a:p>
            <a:r>
              <a:t>Вставка рисунка</a:t>
            </a:r>
          </a:p>
        </p:txBody>
      </p:sp>
      <p:sp>
        <p:nvSpPr>
          <p:cNvPr hidden="false" id="47" name="Shape 47"/>
          <p:cNvSpPr txBox="true"/>
          <p:nvPr isPhoto="false">
            <p:ph idx="2" type="body"/>
          </p:nvPr>
        </p:nvSpPr>
        <p:spPr>
          <a:xfrm flipH="false" flipV="false" rot="0">
            <a:off x="925734" y="2267902"/>
            <a:ext cx="4334676" cy="4201570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323"/>
            </a:lvl1pPr>
            <a:lvl2pPr indent="0" lvl="1" marL="377967">
              <a:buNone/>
              <a:defRPr sz="1157"/>
            </a:lvl2pPr>
            <a:lvl3pPr indent="0" lvl="2" marL="755934">
              <a:buNone/>
              <a:defRPr sz="992"/>
            </a:lvl3pPr>
            <a:lvl4pPr indent="0" lvl="3" marL="1133902">
              <a:buNone/>
              <a:defRPr sz="827"/>
            </a:lvl4pPr>
            <a:lvl5pPr indent="0" lvl="4" marL="1511869">
              <a:buNone/>
              <a:defRPr sz="827"/>
            </a:lvl5pPr>
            <a:lvl6pPr indent="0" lvl="5" marL="1889836">
              <a:buNone/>
              <a:defRPr sz="827"/>
            </a:lvl6pPr>
            <a:lvl7pPr indent="0" lvl="6" marL="2267803">
              <a:buNone/>
              <a:defRPr sz="827"/>
            </a:lvl7pPr>
            <a:lvl8pPr indent="0" lvl="7" marL="2645771">
              <a:buNone/>
              <a:defRPr sz="827"/>
            </a:lvl8pPr>
            <a:lvl9pPr indent="0" lvl="8" marL="3023738">
              <a:buNone/>
              <a:defRPr sz="827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48" name="Shape 48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08.11.2023</a:t>
            </a:r>
          </a:p>
        </p:txBody>
      </p:sp>
      <p:sp>
        <p:nvSpPr>
          <p:cNvPr hidden="false" id="49" name="Shape 4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0" name="Shape 5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12" Target="../slideLayouts/slideLayout11.xml" Type="http://schemas.openxmlformats.org/officeDocument/2006/relationships/slideLayout"/>
  <Relationship Id="rId11" Target="../slideLayouts/slideLayout10.xml" Type="http://schemas.openxmlformats.org/officeDocument/2006/relationships/slideLayout"/>
  <Relationship Id="rId10" Target="../slideLayouts/slideLayout9.xml" Type="http://schemas.openxmlformats.org/officeDocument/2006/relationships/slideLayout"/>
  <Relationship Id="rId9" Target="../slideLayouts/slideLayout8.xml" Type="http://schemas.openxmlformats.org/officeDocument/2006/relationships/slideLayout"/>
  <Relationship Id="rId7" Target="../slideLayouts/slideLayout6.xml" Type="http://schemas.openxmlformats.org/officeDocument/2006/relationships/slideLayout"/>
  <Relationship Id="rId6" Target="../slideLayouts/slideLayout5.xml" Type="http://schemas.openxmlformats.org/officeDocument/2006/relationships/slideLayout"/>
  <Relationship Id="rId5" Target="../slideLayouts/slideLayout4.xml" Type="http://schemas.openxmlformats.org/officeDocument/2006/relationships/slideLayout"/>
  <Relationship Id="rId4" Target="../slideLayouts/slideLayout3.xml" Type="http://schemas.openxmlformats.org/officeDocument/2006/relationships/slideLayout"/>
  <Relationship Id="rId8" Target="../slideLayouts/slideLayout7.xml" Type="http://schemas.openxmlformats.org/officeDocument/2006/relationships/slideLayout"/>
  <Relationship Id="rId2" Target="../slideLayouts/slideLayout1.xml" Type="http://schemas.openxmlformats.org/officeDocument/2006/relationships/slideLayout"/>
  <Relationship Id="rId3" Target="../slideLayouts/slideLayout2.xml" Type="http://schemas.openxmlformats.org/officeDocument/2006/relationships/slideLayout"/>
  <Relationship Id="rId1" Target="../theme/theme1.xml" Type="http://schemas.openxmlformats.org/officeDocument/2006/relationships/theme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Ref idx="1001">
        <a:schemeClr val="bg1"/>
      </p:bgRef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0" type="title"/>
          </p:nvPr>
        </p:nvSpPr>
        <p:spPr>
          <a:xfrm flipH="false" flipV="false" rot="0">
            <a:off x="923985" y="402484"/>
            <a:ext cx="11591806" cy="1461188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r>
              <a:t>Образец заголовка</a:t>
            </a:r>
          </a:p>
        </p:txBody>
      </p:sp>
      <p:sp>
        <p:nvSpPr>
          <p:cNvPr hidden="false" id="3" name="Shape 3"/>
          <p:cNvSpPr txBox="true"/>
          <p:nvPr isPhoto="false">
            <p:ph idx="1" type="body"/>
          </p:nvPr>
        </p:nvSpPr>
        <p:spPr>
          <a:xfrm flipH="false" flipV="false" rot="0">
            <a:off x="923985" y="2012414"/>
            <a:ext cx="11591806" cy="4796544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" name="Shape 4"/>
          <p:cNvSpPr txBox="true"/>
          <p:nvPr isPhoto="false">
            <p:ph idx="2" type="dt"/>
          </p:nvPr>
        </p:nvSpPr>
        <p:spPr>
          <a:xfrm flipH="false" flipV="false" rot="0">
            <a:off x="923986" y="7006701"/>
            <a:ext cx="3023949" cy="402483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l" indent="0" lvl="0" marL="0">
              <a:defRPr sz="992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08.11.2023</a:t>
            </a:r>
          </a:p>
        </p:txBody>
      </p:sp>
      <p:sp>
        <p:nvSpPr>
          <p:cNvPr hidden="false" id="5" name="Shape 5"/>
          <p:cNvSpPr txBox="true"/>
          <p:nvPr isPhoto="false">
            <p:ph idx="3" type="ftr"/>
          </p:nvPr>
        </p:nvSpPr>
        <p:spPr>
          <a:xfrm flipH="false" flipV="false" rot="0">
            <a:off x="4451926" y="7006701"/>
            <a:ext cx="4535924" cy="402483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ctr" indent="0" lvl="0" marL="0">
              <a:defRPr sz="992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hidden="false" id="6" name="Shape 6"/>
          <p:cNvSpPr txBox="true"/>
          <p:nvPr isPhoto="false">
            <p:ph idx="4" type="sldNum"/>
          </p:nvPr>
        </p:nvSpPr>
        <p:spPr>
          <a:xfrm flipH="false" flipV="false" rot="0">
            <a:off x="9491841" y="7006701"/>
            <a:ext cx="3023950" cy="402483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r" indent="0" lvl="0" marL="0">
              <a:defRPr sz="992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/>
      <a:lvl1pPr algn="l" lvl="0">
        <a:lnSpc>
          <a:spcPct val="90000"/>
        </a:lnSpc>
        <a:buNone/>
        <a:defRPr sz="363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algn="l" indent="-188984" lvl="0" marL="188984">
        <a:lnSpc>
          <a:spcPct val="90000"/>
        </a:lnSpc>
        <a:spcBef>
          <a:spcPts val="827"/>
        </a:spcBef>
        <a:buFont typeface="Arial"/>
        <a:buChar char="•"/>
        <a:defRPr sz="2315">
          <a:solidFill>
            <a:schemeClr val="tx1"/>
          </a:solidFill>
          <a:latin typeface="+mn-lt"/>
          <a:ea typeface="+mn-ea"/>
          <a:cs typeface="+mn-cs"/>
        </a:defRPr>
      </a:lvl1pPr>
      <a:lvl2pPr algn="l" indent="-188984" lvl="1" marL="566951">
        <a:lnSpc>
          <a:spcPct val="90000"/>
        </a:lnSpc>
        <a:spcBef>
          <a:spcPts val="413"/>
        </a:spcBef>
        <a:buFont typeface="Arial"/>
        <a:buChar char="•"/>
        <a:defRPr sz="1984">
          <a:solidFill>
            <a:schemeClr val="tx1"/>
          </a:solidFill>
          <a:latin typeface="+mn-lt"/>
          <a:ea typeface="+mn-ea"/>
          <a:cs typeface="+mn-cs"/>
        </a:defRPr>
      </a:lvl2pPr>
      <a:lvl3pPr algn="l" indent="-188984" lvl="2" marL="944918">
        <a:lnSpc>
          <a:spcPct val="90000"/>
        </a:lnSpc>
        <a:spcBef>
          <a:spcPts val="413"/>
        </a:spcBef>
        <a:buFont typeface="Arial"/>
        <a:buChar char="•"/>
        <a:defRPr sz="1653">
          <a:solidFill>
            <a:schemeClr val="tx1"/>
          </a:solidFill>
          <a:latin typeface="+mn-lt"/>
          <a:ea typeface="+mn-ea"/>
          <a:cs typeface="+mn-cs"/>
        </a:defRPr>
      </a:lvl3pPr>
      <a:lvl4pPr algn="l" indent="-188984" lvl="3" marL="1322885">
        <a:lnSpc>
          <a:spcPct val="90000"/>
        </a:lnSpc>
        <a:spcBef>
          <a:spcPts val="413"/>
        </a:spcBef>
        <a:buFont typeface="Arial"/>
        <a:buChar char="•"/>
        <a:defRPr sz="1488">
          <a:solidFill>
            <a:schemeClr val="tx1"/>
          </a:solidFill>
          <a:latin typeface="+mn-lt"/>
          <a:ea typeface="+mn-ea"/>
          <a:cs typeface="+mn-cs"/>
        </a:defRPr>
      </a:lvl4pPr>
      <a:lvl5pPr algn="l" indent="-188984" lvl="4" marL="1700853">
        <a:lnSpc>
          <a:spcPct val="90000"/>
        </a:lnSpc>
        <a:spcBef>
          <a:spcPts val="413"/>
        </a:spcBef>
        <a:buFont typeface="Arial"/>
        <a:buChar char="•"/>
        <a:defRPr sz="1488">
          <a:solidFill>
            <a:schemeClr val="tx1"/>
          </a:solidFill>
          <a:latin typeface="+mn-lt"/>
          <a:ea typeface="+mn-ea"/>
          <a:cs typeface="+mn-cs"/>
        </a:defRPr>
      </a:lvl5pPr>
      <a:lvl6pPr algn="l" indent="-188984" lvl="5" marL="2078820">
        <a:lnSpc>
          <a:spcPct val="90000"/>
        </a:lnSpc>
        <a:spcBef>
          <a:spcPts val="413"/>
        </a:spcBef>
        <a:buFont typeface="Arial"/>
        <a:buChar char="•"/>
        <a:defRPr sz="1488">
          <a:solidFill>
            <a:schemeClr val="tx1"/>
          </a:solidFill>
          <a:latin typeface="+mn-lt"/>
          <a:ea typeface="+mn-ea"/>
          <a:cs typeface="+mn-cs"/>
        </a:defRPr>
      </a:lvl6pPr>
      <a:lvl7pPr algn="l" indent="-188984" lvl="6" marL="2456787">
        <a:lnSpc>
          <a:spcPct val="90000"/>
        </a:lnSpc>
        <a:spcBef>
          <a:spcPts val="413"/>
        </a:spcBef>
        <a:buFont typeface="Arial"/>
        <a:buChar char="•"/>
        <a:defRPr sz="1488">
          <a:solidFill>
            <a:schemeClr val="tx1"/>
          </a:solidFill>
          <a:latin typeface="+mn-lt"/>
          <a:ea typeface="+mn-ea"/>
          <a:cs typeface="+mn-cs"/>
        </a:defRPr>
      </a:lvl7pPr>
      <a:lvl8pPr algn="l" indent="-188984" lvl="7" marL="2834754">
        <a:lnSpc>
          <a:spcPct val="90000"/>
        </a:lnSpc>
        <a:spcBef>
          <a:spcPts val="413"/>
        </a:spcBef>
        <a:buFont typeface="Arial"/>
        <a:buChar char="•"/>
        <a:defRPr sz="1488">
          <a:solidFill>
            <a:schemeClr val="tx1"/>
          </a:solidFill>
          <a:latin typeface="+mn-lt"/>
          <a:ea typeface="+mn-ea"/>
          <a:cs typeface="+mn-cs"/>
        </a:defRPr>
      </a:lvl8pPr>
      <a:lvl9pPr algn="l" indent="-188984" lvl="8" marL="3212722">
        <a:lnSpc>
          <a:spcPct val="90000"/>
        </a:lnSpc>
        <a:spcBef>
          <a:spcPts val="413"/>
        </a:spcBef>
        <a:buFont typeface="Arial"/>
        <a:buChar char="•"/>
        <a:defRPr sz="1488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488"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377967">
        <a:defRPr sz="1488"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755934">
        <a:defRPr sz="1488"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133902">
        <a:defRPr sz="1488"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511869">
        <a:defRPr sz="1488"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1889836">
        <a:defRPr sz="1488"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267803">
        <a:defRPr sz="1488"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2645771">
        <a:defRPr sz="1488"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023738">
        <a:defRPr sz="1488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4" Target="../slideLayouts/slideLayout1.xml" Type="http://schemas.openxmlformats.org/officeDocument/2006/relationships/slideLayout"/>
  <Relationship Id="rId2" Target="../media/2.tiff" Type="http://schemas.openxmlformats.org/officeDocument/2006/relationships/image"/>
  <Relationship Id="rId3" Target="../media/3.jpeg" Type="http://schemas.openxmlformats.org/officeDocument/2006/relationships/image"/>
  <Relationship Id="rId1" Target="../media/1.tiff" Type="http://schemas.openxmlformats.org/officeDocument/2006/relationships/image"/>
</Relationships>

</file>

<file path=ppt/slides/_rels/slide10.xml.rels><?xml version="1.0" encoding="UTF-8" standalone="no" ?>
<Relationships xmlns="http://schemas.openxmlformats.org/package/2006/relationships">
  <Relationship Id="rId7" Target="../media/62.png" Type="http://schemas.openxmlformats.org/officeDocument/2006/relationships/image"/>
  <Relationship Id="rId6" Target="../media/61.tiff" Type="http://schemas.openxmlformats.org/officeDocument/2006/relationships/image"/>
  <Relationship Id="rId5" Target="../media/60.tiff" Type="http://schemas.openxmlformats.org/officeDocument/2006/relationships/image"/>
  <Relationship Id="rId4" Target="../media/59.jpeg" Type="http://schemas.openxmlformats.org/officeDocument/2006/relationships/image"/>
  <Relationship Id="rId8" Target="../slideLayouts/slideLayout1.xml" Type="http://schemas.openxmlformats.org/officeDocument/2006/relationships/slideLayout"/>
  <Relationship Id="rId2" Target="../media/57.tiff" Type="http://schemas.openxmlformats.org/officeDocument/2006/relationships/image"/>
  <Relationship Id="rId3" Target="../media/58.png" Type="http://schemas.openxmlformats.org/officeDocument/2006/relationships/image"/>
  <Relationship Id="rId1" Target="../media/56.tiff" Type="http://schemas.openxmlformats.org/officeDocument/2006/relationships/image"/>
</Relationships>

</file>

<file path=ppt/slides/_rels/slide11.xml.rels><?xml version="1.0" encoding="UTF-8" standalone="no" ?>
<Relationships xmlns="http://schemas.openxmlformats.org/package/2006/relationships">
  <Relationship Id="rId7" Target="../media/69.png" Type="http://schemas.openxmlformats.org/officeDocument/2006/relationships/image"/>
  <Relationship Id="rId6" Target="../media/68.tiff" Type="http://schemas.openxmlformats.org/officeDocument/2006/relationships/image"/>
  <Relationship Id="rId5" Target="../media/67.tiff" Type="http://schemas.openxmlformats.org/officeDocument/2006/relationships/image"/>
  <Relationship Id="rId4" Target="../media/66.jpeg" Type="http://schemas.openxmlformats.org/officeDocument/2006/relationships/image"/>
  <Relationship Id="rId8" Target="../slideLayouts/slideLayout1.xml" Type="http://schemas.openxmlformats.org/officeDocument/2006/relationships/slideLayout"/>
  <Relationship Id="rId2" Target="../media/64.tiff" Type="http://schemas.openxmlformats.org/officeDocument/2006/relationships/image"/>
  <Relationship Id="rId3" Target="../media/65.png" Type="http://schemas.openxmlformats.org/officeDocument/2006/relationships/image"/>
  <Relationship Id="rId1" Target="../media/63.tiff" Type="http://schemas.openxmlformats.org/officeDocument/2006/relationships/image"/>
</Relationships>

</file>

<file path=ppt/slides/_rels/slide12.xml.rels><?xml version="1.0" encoding="UTF-8" standalone="no" ?>
<Relationships xmlns="http://schemas.openxmlformats.org/package/2006/relationships">
  <Relationship Id="rId9" Target="../slideLayouts/slideLayout1.xml" Type="http://schemas.openxmlformats.org/officeDocument/2006/relationships/slideLayout"/>
  <Relationship Id="rId7" Target="../media/76.png" Type="http://schemas.openxmlformats.org/officeDocument/2006/relationships/image"/>
  <Relationship Id="rId6" Target="../media/75.tiff" Type="http://schemas.openxmlformats.org/officeDocument/2006/relationships/image"/>
  <Relationship Id="rId5" Target="../media/74.tiff" Type="http://schemas.openxmlformats.org/officeDocument/2006/relationships/image"/>
  <Relationship Id="rId4" Target="../media/73.jpeg" Type="http://schemas.openxmlformats.org/officeDocument/2006/relationships/image"/>
  <Relationship Id="rId8" Target="../media/77.png" Type="http://schemas.openxmlformats.org/officeDocument/2006/relationships/image"/>
  <Relationship Id="rId2" Target="../media/71.tiff" Type="http://schemas.openxmlformats.org/officeDocument/2006/relationships/image"/>
  <Relationship Id="rId3" Target="../media/72.png" Type="http://schemas.openxmlformats.org/officeDocument/2006/relationships/image"/>
  <Relationship Id="rId1" Target="../media/70.tiff" Type="http://schemas.openxmlformats.org/officeDocument/2006/relationships/image"/>
</Relationships>

</file>

<file path=ppt/slides/_rels/slide13.xml.rels><?xml version="1.0" encoding="UTF-8" standalone="no" ?>
<Relationships xmlns="http://schemas.openxmlformats.org/package/2006/relationships">
  <Relationship Id="rId9" Target="../slideLayouts/slideLayout1.xml" Type="http://schemas.openxmlformats.org/officeDocument/2006/relationships/slideLayout"/>
  <Relationship Id="rId7" Target="../media/84.png" Type="http://schemas.openxmlformats.org/officeDocument/2006/relationships/image"/>
  <Relationship Id="rId6" Target="../media/83.tiff" Type="http://schemas.openxmlformats.org/officeDocument/2006/relationships/image"/>
  <Relationship Id="rId5" Target="../media/82.tiff" Type="http://schemas.openxmlformats.org/officeDocument/2006/relationships/image"/>
  <Relationship Id="rId4" Target="../media/81.jpeg" Type="http://schemas.openxmlformats.org/officeDocument/2006/relationships/image"/>
  <Relationship Id="rId8" Target="../media/85.png" Type="http://schemas.openxmlformats.org/officeDocument/2006/relationships/image"/>
  <Relationship Id="rId2" Target="../media/79.tiff" Type="http://schemas.openxmlformats.org/officeDocument/2006/relationships/image"/>
  <Relationship Id="rId3" Target="../media/80.png" Type="http://schemas.openxmlformats.org/officeDocument/2006/relationships/image"/>
  <Relationship Id="rId1" Target="../media/78.tiff" Type="http://schemas.openxmlformats.org/officeDocument/2006/relationships/image"/>
</Relationships>

</file>

<file path=ppt/slides/_rels/slide14.xml.rels><?xml version="1.0" encoding="UTF-8" standalone="no" ?>
<Relationships xmlns="http://schemas.openxmlformats.org/package/2006/relationships">
  <Relationship Id="rId7" Target="../slideLayouts/slideLayout1.xml" Type="http://schemas.openxmlformats.org/officeDocument/2006/relationships/slideLayout"/>
  <Relationship Id="rId6" Target="../media/91.tiff" Type="http://schemas.openxmlformats.org/officeDocument/2006/relationships/image"/>
  <Relationship Id="rId5" Target="../media/90.tiff" Type="http://schemas.openxmlformats.org/officeDocument/2006/relationships/image"/>
  <Relationship Id="rId4" Target="../media/89.jpeg" Type="http://schemas.openxmlformats.org/officeDocument/2006/relationships/image"/>
  <Relationship Id="rId2" Target="../media/87.tiff" Type="http://schemas.openxmlformats.org/officeDocument/2006/relationships/image"/>
  <Relationship Id="rId3" Target="../media/88.png" Type="http://schemas.openxmlformats.org/officeDocument/2006/relationships/image"/>
  <Relationship Id="rId1" Target="../media/86.tiff" Type="http://schemas.openxmlformats.org/officeDocument/2006/relationships/image"/>
</Relationships>

</file>

<file path=ppt/slides/_rels/slide2.xml.rels><?xml version="1.0" encoding="UTF-8" standalone="no" ?>
<Relationships xmlns="http://schemas.openxmlformats.org/package/2006/relationships">
  <Relationship Id="rId7" Target="../slideLayouts/slideLayout1.xml" Type="http://schemas.openxmlformats.org/officeDocument/2006/relationships/slideLayout"/>
  <Relationship Id="rId6" Target="../media/9.tiff" Type="http://schemas.openxmlformats.org/officeDocument/2006/relationships/image"/>
  <Relationship Id="rId5" Target="../media/8.tiff" Type="http://schemas.openxmlformats.org/officeDocument/2006/relationships/image"/>
  <Relationship Id="rId4" Target="../media/7.jpeg" Type="http://schemas.openxmlformats.org/officeDocument/2006/relationships/image"/>
  <Relationship Id="rId2" Target="../media/5.tiff" Type="http://schemas.openxmlformats.org/officeDocument/2006/relationships/image"/>
  <Relationship Id="rId3" Target="../media/6.png" Type="http://schemas.openxmlformats.org/officeDocument/2006/relationships/image"/>
  <Relationship Id="rId1" Target="../media/4.tiff" Type="http://schemas.openxmlformats.org/officeDocument/2006/relationships/image"/>
</Relationships>

</file>

<file path=ppt/slides/_rels/slide3.xml.rels><?xml version="1.0" encoding="UTF-8" standalone="no" ?>
<Relationships xmlns="http://schemas.openxmlformats.org/package/2006/relationships">
  <Relationship Id="rId7" Target="../slideLayouts/slideLayout1.xml" Type="http://schemas.openxmlformats.org/officeDocument/2006/relationships/slideLayout"/>
  <Relationship Id="rId6" Target="../media/15.tiff" Type="http://schemas.openxmlformats.org/officeDocument/2006/relationships/image"/>
  <Relationship Id="rId5" Target="../media/14.tiff" Type="http://schemas.openxmlformats.org/officeDocument/2006/relationships/image"/>
  <Relationship Id="rId4" Target="../media/13.jpeg" Type="http://schemas.openxmlformats.org/officeDocument/2006/relationships/image"/>
  <Relationship Id="rId2" Target="../media/11.tiff" Type="http://schemas.openxmlformats.org/officeDocument/2006/relationships/image"/>
  <Relationship Id="rId3" Target="../media/12.png" Type="http://schemas.openxmlformats.org/officeDocument/2006/relationships/image"/>
  <Relationship Id="rId1" Target="../media/10.tiff" Type="http://schemas.openxmlformats.org/officeDocument/2006/relationships/image"/>
</Relationships>

</file>

<file path=ppt/slides/_rels/slide4.xml.rels><?xml version="1.0" encoding="UTF-8" standalone="no" ?>
<Relationships xmlns="http://schemas.openxmlformats.org/package/2006/relationships">
  <Relationship Id="rId7" Target="../slideLayouts/slideLayout1.xml" Type="http://schemas.openxmlformats.org/officeDocument/2006/relationships/slideLayout"/>
  <Relationship Id="rId6" Target="../media/21.tiff" Type="http://schemas.openxmlformats.org/officeDocument/2006/relationships/image"/>
  <Relationship Id="rId5" Target="../media/20.tiff" Type="http://schemas.openxmlformats.org/officeDocument/2006/relationships/image"/>
  <Relationship Id="rId4" Target="../media/19.jpeg" Type="http://schemas.openxmlformats.org/officeDocument/2006/relationships/image"/>
  <Relationship Id="rId2" Target="../media/17.tiff" Type="http://schemas.openxmlformats.org/officeDocument/2006/relationships/image"/>
  <Relationship Id="rId3" Target="../media/18.png" Type="http://schemas.openxmlformats.org/officeDocument/2006/relationships/image"/>
  <Relationship Id="rId1" Target="../media/16.tiff" Type="http://schemas.openxmlformats.org/officeDocument/2006/relationships/image"/>
</Relationships>

</file>

<file path=ppt/slides/_rels/slide5.xml.rels><?xml version="1.0" encoding="UTF-8" standalone="no" ?>
<Relationships xmlns="http://schemas.openxmlformats.org/package/2006/relationships">
  <Relationship Id="rId7" Target="../slideLayouts/slideLayout1.xml" Type="http://schemas.openxmlformats.org/officeDocument/2006/relationships/slideLayout"/>
  <Relationship Id="rId6" Target="../media/27.tiff" Type="http://schemas.openxmlformats.org/officeDocument/2006/relationships/image"/>
  <Relationship Id="rId5" Target="../media/26.tiff" Type="http://schemas.openxmlformats.org/officeDocument/2006/relationships/image"/>
  <Relationship Id="rId4" Target="../media/25.jpeg" Type="http://schemas.openxmlformats.org/officeDocument/2006/relationships/image"/>
  <Relationship Id="rId2" Target="../media/23.tiff" Type="http://schemas.openxmlformats.org/officeDocument/2006/relationships/image"/>
  <Relationship Id="rId3" Target="../media/24.png" Type="http://schemas.openxmlformats.org/officeDocument/2006/relationships/image"/>
  <Relationship Id="rId1" Target="../media/22.tiff" Type="http://schemas.openxmlformats.org/officeDocument/2006/relationships/image"/>
</Relationships>

</file>

<file path=ppt/slides/_rels/slide6.xml.rels><?xml version="1.0" encoding="UTF-8" standalone="no" ?>
<Relationships xmlns="http://schemas.openxmlformats.org/package/2006/relationships">
  <Relationship Id="rId7" Target="../slideLayouts/slideLayout1.xml" Type="http://schemas.openxmlformats.org/officeDocument/2006/relationships/slideLayout"/>
  <Relationship Id="rId6" Target="../media/33.tiff" Type="http://schemas.openxmlformats.org/officeDocument/2006/relationships/image"/>
  <Relationship Id="rId5" Target="../media/32.tiff" Type="http://schemas.openxmlformats.org/officeDocument/2006/relationships/image"/>
  <Relationship Id="rId4" Target="../media/31.jpeg" Type="http://schemas.openxmlformats.org/officeDocument/2006/relationships/image"/>
  <Relationship Id="rId2" Target="../media/29.tiff" Type="http://schemas.openxmlformats.org/officeDocument/2006/relationships/image"/>
  <Relationship Id="rId3" Target="../media/30.png" Type="http://schemas.openxmlformats.org/officeDocument/2006/relationships/image"/>
  <Relationship Id="rId1" Target="../media/28.tiff" Type="http://schemas.openxmlformats.org/officeDocument/2006/relationships/image"/>
</Relationships>

</file>

<file path=ppt/slides/_rels/slide7.xml.rels><?xml version="1.0" encoding="UTF-8" standalone="no" ?>
<Relationships xmlns="http://schemas.openxmlformats.org/package/2006/relationships">
  <Relationship Id="rId7" Target="../media/40.png" Type="http://schemas.openxmlformats.org/officeDocument/2006/relationships/image"/>
  <Relationship Id="rId6" Target="../media/39.tiff" Type="http://schemas.openxmlformats.org/officeDocument/2006/relationships/image"/>
  <Relationship Id="rId5" Target="../media/38.tiff" Type="http://schemas.openxmlformats.org/officeDocument/2006/relationships/image"/>
  <Relationship Id="rId4" Target="../media/37.jpeg" Type="http://schemas.openxmlformats.org/officeDocument/2006/relationships/image"/>
  <Relationship Id="rId8" Target="../slideLayouts/slideLayout1.xml" Type="http://schemas.openxmlformats.org/officeDocument/2006/relationships/slideLayout"/>
  <Relationship Id="rId2" Target="../media/35.tiff" Type="http://schemas.openxmlformats.org/officeDocument/2006/relationships/image"/>
  <Relationship Id="rId3" Target="../media/36.png" Type="http://schemas.openxmlformats.org/officeDocument/2006/relationships/image"/>
  <Relationship Id="rId1" Target="../media/34.tiff" Type="http://schemas.openxmlformats.org/officeDocument/2006/relationships/image"/>
</Relationships>

</file>

<file path=ppt/slides/_rels/slide8.xml.rels><?xml version="1.0" encoding="UTF-8" standalone="no" ?>
<Relationships xmlns="http://schemas.openxmlformats.org/package/2006/relationships">
  <Relationship Id="rId9" Target="../slideLayouts/slideLayout1.xml" Type="http://schemas.openxmlformats.org/officeDocument/2006/relationships/slideLayout"/>
  <Relationship Id="rId7" Target="../media/47.png" Type="http://schemas.openxmlformats.org/officeDocument/2006/relationships/image"/>
  <Relationship Id="rId6" Target="../media/46.tiff" Type="http://schemas.openxmlformats.org/officeDocument/2006/relationships/image"/>
  <Relationship Id="rId5" Target="../media/45.tiff" Type="http://schemas.openxmlformats.org/officeDocument/2006/relationships/image"/>
  <Relationship Id="rId4" Target="../media/44.jpeg" Type="http://schemas.openxmlformats.org/officeDocument/2006/relationships/image"/>
  <Relationship Id="rId8" Target="../media/48.png" Type="http://schemas.openxmlformats.org/officeDocument/2006/relationships/image"/>
  <Relationship Id="rId2" Target="../media/42.tiff" Type="http://schemas.openxmlformats.org/officeDocument/2006/relationships/image"/>
  <Relationship Id="rId3" Target="../media/43.png" Type="http://schemas.openxmlformats.org/officeDocument/2006/relationships/image"/>
  <Relationship Id="rId1" Target="../media/41.tiff" Type="http://schemas.openxmlformats.org/officeDocument/2006/relationships/image"/>
</Relationships>

</file>

<file path=ppt/slides/_rels/slide9.xml.rels><?xml version="1.0" encoding="UTF-8" standalone="no" ?>
<Relationships xmlns="http://schemas.openxmlformats.org/package/2006/relationships">
  <Relationship Id="rId7" Target="../media/55.png" Type="http://schemas.openxmlformats.org/officeDocument/2006/relationships/image"/>
  <Relationship Id="rId6" Target="../media/54.tiff" Type="http://schemas.openxmlformats.org/officeDocument/2006/relationships/image"/>
  <Relationship Id="rId5" Target="../media/53.tiff" Type="http://schemas.openxmlformats.org/officeDocument/2006/relationships/image"/>
  <Relationship Id="rId4" Target="../media/52.jpeg" Type="http://schemas.openxmlformats.org/officeDocument/2006/relationships/image"/>
  <Relationship Id="rId8" Target="../slideLayouts/slideLayout1.xml" Type="http://schemas.openxmlformats.org/officeDocument/2006/relationships/slideLayout"/>
  <Relationship Id="rId2" Target="../media/50.tiff" Type="http://schemas.openxmlformats.org/officeDocument/2006/relationships/image"/>
  <Relationship Id="rId3" Target="../media/51.png" Type="http://schemas.openxmlformats.org/officeDocument/2006/relationships/image"/>
  <Relationship Id="rId1" Target="../media/49.tiff" Type="http://schemas.openxmlformats.org/officeDocument/2006/relationships/image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76" name="GroupShape 7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78" name="Picture 7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-9525" y="4369"/>
            <a:ext cx="13439775" cy="7555304"/>
          </a:xfrm>
          <a:prstGeom prst="rect">
            <a:avLst/>
          </a:prstGeom>
        </p:spPr>
      </p:pic>
      <p:sp>
        <p:nvSpPr>
          <p:cNvPr hidden="false" id="79" name="Shape 79"/>
          <p:cNvSpPr txBox="false"/>
          <p:nvPr isPhoto="false"/>
        </p:nvSpPr>
        <p:spPr>
          <a:xfrm flipH="false" flipV="false" rot="0">
            <a:off x="2914650" y="225655"/>
            <a:ext cx="9464675" cy="307776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1400">
                <a:solidFill>
                  <a:srgbClr val="57111C"/>
                </a:solidFill>
                <a:latin typeface="Akrobat Black"/>
                <a:ea typeface="Akrobat Black"/>
                <a:cs typeface="Akrobat Black"/>
              </a:rPr>
              <a:t>IV </a:t>
            </a:r>
            <a:r>
              <a:rPr b="true" sz="1400">
                <a:solidFill>
                  <a:srgbClr val="57111C"/>
                </a:solidFill>
                <a:latin typeface="Akrobat Black"/>
                <a:ea typeface="Akrobat Black"/>
                <a:cs typeface="Akrobat Black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b="true" sz="1400">
              <a:solidFill>
                <a:srgbClr val="57111C"/>
              </a:solidFill>
              <a:latin typeface="Akrobat Black"/>
              <a:ea typeface="Akrobat Black"/>
              <a:cs typeface="Akrobat Black"/>
            </a:endParaRPr>
          </a:p>
        </p:txBody>
      </p:sp>
      <p:sp>
        <p:nvSpPr>
          <p:cNvPr hidden="false" id="80" name="Shape 80"/>
          <p:cNvSpPr txBox="false"/>
          <p:nvPr isPhoto="false"/>
        </p:nvSpPr>
        <p:spPr>
          <a:xfrm flipH="false" flipV="false" rot="0">
            <a:off x="2322286" y="1927534"/>
            <a:ext cx="7759927" cy="2554545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4000">
                <a:solidFill>
                  <a:srgbClr val="57111C"/>
                </a:solidFill>
                <a:latin typeface="Akrobat Black"/>
                <a:ea typeface="Akrobat Black"/>
                <a:cs typeface="Akrobat Black"/>
              </a:rPr>
              <a:t>Мастер-класс  для педагогов </a:t>
            </a:r>
            <a:endParaRPr b="true" sz="4000">
              <a:solidFill>
                <a:srgbClr val="57111C"/>
              </a:solidFill>
              <a:latin typeface="Akrobat Black"/>
              <a:ea typeface="Akrobat Black"/>
              <a:cs typeface="Akrobat Black"/>
            </a:endParaRPr>
          </a:p>
          <a:p>
            <a:pPr algn="ctr" indent="0" marL="0"/>
            <a:r>
              <a:rPr b="true" sz="4000">
                <a:solidFill>
                  <a:srgbClr val="57111C"/>
                </a:solidFill>
                <a:latin typeface="Akrobat Black"/>
                <a:ea typeface="Akrobat Black"/>
                <a:cs typeface="Akrobat Black"/>
              </a:rPr>
              <a:t>«Технология создания мультфильмов с детьми дошкольного возраста»</a:t>
            </a:r>
            <a:endParaRPr b="true" sz="4000">
              <a:solidFill>
                <a:srgbClr val="57111C"/>
              </a:solidFill>
              <a:latin typeface="Akrobat Black"/>
              <a:ea typeface="Akrobat Black"/>
              <a:cs typeface="Akrobat Black"/>
            </a:endParaRPr>
          </a:p>
          <a:p>
            <a:pPr algn="ctr" indent="0" marL="0"/>
            <a:endParaRPr b="true" i="false" sz="4000">
              <a:solidFill>
                <a:srgbClr val="57111C"/>
              </a:solidFill>
              <a:latin typeface="Akrobat Black"/>
              <a:ea typeface="Akrobat Black"/>
              <a:cs typeface="Akrobat Black"/>
            </a:endParaRPr>
          </a:p>
        </p:txBody>
      </p:sp>
      <p:pic>
        <p:nvPicPr>
          <p:cNvPr hidden="false" id="82" name="Picture 82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2379325" y="199830"/>
            <a:ext cx="900002" cy="783545"/>
          </a:xfrm>
          <a:prstGeom prst="rect">
            <a:avLst/>
          </a:prstGeom>
        </p:spPr>
      </p:pic>
      <p:sp>
        <p:nvSpPr>
          <p:cNvPr hidden="false" id="83" name="Shape 83"/>
          <p:cNvSpPr txBox="false"/>
          <p:nvPr isPhoto="false"/>
        </p:nvSpPr>
        <p:spPr>
          <a:xfrm flipH="false" flipV="false" rot="0">
            <a:off x="6371771" y="4381440"/>
            <a:ext cx="4467679" cy="1938992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20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Выступающий</a:t>
            </a:r>
            <a:endParaRPr b="true" sz="20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l" indent="0" marL="0"/>
            <a:r>
              <a:rPr b="true" i="false" sz="20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Баранова Анна Павловна, воспитатель</a:t>
            </a:r>
            <a:endParaRPr b="true" i="false" sz="20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l" indent="0" marL="0"/>
            <a:r>
              <a:rPr b="true" i="false" sz="20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БДОУ ВМР «Детский сад комбинированного вида «Солнышко»</a:t>
            </a:r>
            <a:endParaRPr b="true" i="false" sz="20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l" indent="0" marL="0"/>
            <a:endParaRPr b="true" i="false" sz="20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l" indent="0" marL="0"/>
            <a:endParaRPr b="true" i="false" sz="20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</p:txBody>
      </p:sp>
      <p:sp>
        <p:nvSpPr>
          <p:cNvPr hidden="false" id="84" name="Shape 84"/>
          <p:cNvSpPr txBox="false"/>
          <p:nvPr isPhoto="false"/>
        </p:nvSpPr>
        <p:spPr>
          <a:xfrm flipH="false" flipV="false" rot="0">
            <a:off x="2914650" y="681037"/>
            <a:ext cx="9074150" cy="0"/>
          </a:xfrm>
          <a:prstGeom prst="line">
            <a:avLst/>
          </a:prstGeom>
          <a:ln w="38100">
            <a:solidFill>
              <a:srgbClr val="7C464A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85" name="Shape 85"/>
          <p:cNvSpPr txBox="false"/>
          <p:nvPr isPhoto="false"/>
        </p:nvSpPr>
        <p:spPr>
          <a:xfrm flipH="false" flipV="false" rot="0">
            <a:off x="5462392" y="6791205"/>
            <a:ext cx="1962397" cy="369330"/>
          </a:xfrm>
          <a:prstGeom prst="rect">
            <a:avLst/>
          </a:prstGeom>
        </p:spPr>
        <p:txBody>
          <a:bodyPr bIns="45720" lIns="91440" rIns="91440" tIns="45720" wrap="none">
            <a:spAutoFit/>
          </a:bodyPr>
          <a:p>
            <a:pPr algn="l" indent="0" marL="0"/>
            <a:r>
              <a:rPr b="true" sz="1800">
                <a:solidFill>
                  <a:srgbClr val="57111C"/>
                </a:solidFill>
                <a:latin typeface="Akrobat Black"/>
                <a:ea typeface="Akrobat Black"/>
                <a:cs typeface="Akrobat Black"/>
              </a:rPr>
              <a:t>15–16 ноября 2023 г.</a:t>
            </a:r>
            <a:endParaRPr b="true" sz="1800">
              <a:solidFill>
                <a:srgbClr val="57111C"/>
              </a:solidFill>
              <a:latin typeface="Akrobat Black"/>
              <a:ea typeface="Akrobat Black"/>
              <a:cs typeface="Akrobat Black"/>
            </a:endParaRPr>
          </a:p>
        </p:txBody>
      </p:sp>
      <p:pic>
        <p:nvPicPr>
          <p:cNvPr hidden="false" id="87" name="Picture 87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83458" y="90372"/>
            <a:ext cx="1575659" cy="1480528"/>
          </a:xfrm>
          <a:prstGeom prst="rect">
            <a:avLst/>
          </a:prstGeom>
        </p:spPr>
      </p:pic>
    </p:spTree>
  </p:cSld>
</p:sld>
</file>

<file path=ppt/slides/slide1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bg>
      <p:bgPr>
        <a:gradFill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</a:gradFill>
      </p:bgPr>
    </p:bg>
    <p:spTree>
      <p:nvGrpSpPr>
        <p:cNvPr hidden="false" id="230" name="GroupShape 23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232" name="Picture 232"/>
          <p:cNvPicPr preferRelativeResize="true"/>
          <p:nvPr isPhoto="false"/>
        </p:nvPicPr>
        <p:blipFill>
          <a:blip r:embed="rId1"/>
          <a:srcRect b="0" l="0" r="30965" t="0"/>
          <a:stretch/>
        </p:blipFill>
        <p:spPr>
          <a:xfrm flipH="false" flipV="false" rot="0"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hidden="false" id="234" name="Picture 234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hidden="false" id="236" name="Picture 236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19286000" y="6071538"/>
            <a:ext cx="3337153" cy="2183474"/>
          </a:xfrm>
          <a:prstGeom prst="rect">
            <a:avLst/>
          </a:prstGeom>
        </p:spPr>
      </p:pic>
      <p:sp>
        <p:nvSpPr>
          <p:cNvPr hidden="false" id="237" name="Shape 237"/>
          <p:cNvSpPr txBox="false"/>
          <p:nvPr isPhoto="false"/>
        </p:nvSpPr>
        <p:spPr>
          <a:xfrm flipH="false" flipV="false" rot="0">
            <a:off x="1513277" y="1147402"/>
            <a:ext cx="10147593" cy="2554544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just" indent="0" marL="0"/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 </a:t>
            </a:r>
            <a:endParaRPr b="true"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следующий этап – съемка.</a:t>
            </a:r>
            <a:endParaRPr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Первым делом сделайте 2-3 кадра пустого фона. Потом у нас должны появиться персонажи. Персонаж появляется от самой границы кадра, двигается приблизительно на 0,5 см. Для удобства съемки в приложении есть функция «луковая кожура»</a:t>
            </a:r>
            <a:endParaRPr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endParaRPr sz="16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</p:txBody>
      </p:sp>
      <p:pic>
        <p:nvPicPr>
          <p:cNvPr hidden="false" id="239" name="Picture 239"/>
          <p:cNvPicPr preferRelativeResize="true"/>
          <p:nvPr isPhoto="false"/>
        </p:nvPicPr>
        <p:blipFill>
          <a:blip r:embed="rId4"/>
          <a:srcRect b="25503" l="13881" r="15336" t="25999"/>
          <a:stretch/>
        </p:blipFill>
        <p:spPr>
          <a:xfrm flipH="false" flipV="false" rot="0"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hidden="false" id="241" name="Picture 241"/>
          <p:cNvPicPr preferRelativeResize="true"/>
          <p:nvPr isPhoto="false"/>
        </p:nvPicPr>
        <p:blipFill>
          <a:blip r:embed="rId5"/>
          <a:stretch/>
        </p:blipFill>
        <p:spPr>
          <a:xfrm flipH="false" flipV="false" rot="0">
            <a:off x="214572" y="142442"/>
            <a:ext cx="815943" cy="710363"/>
          </a:xfrm>
          <a:prstGeom prst="rect">
            <a:avLst/>
          </a:prstGeom>
        </p:spPr>
      </p:pic>
      <p:sp>
        <p:nvSpPr>
          <p:cNvPr hidden="false" id="242" name="Shape 242"/>
          <p:cNvSpPr txBox="false"/>
          <p:nvPr isPhoto="false"/>
        </p:nvSpPr>
        <p:spPr>
          <a:xfrm flipH="false" flipV="false" rot="0"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pic>
        <p:nvPicPr>
          <p:cNvPr hidden="false" id="244" name="Picture 244"/>
          <p:cNvPicPr preferRelativeResize="true"/>
          <p:nvPr isPhoto="false"/>
        </p:nvPicPr>
        <p:blipFill>
          <a:blip r:embed="rId6"/>
          <a:srcRect b="0" l="0" r="30965" t="0"/>
          <a:stretch/>
        </p:blipFill>
        <p:spPr>
          <a:xfrm flipH="false" flipV="false" rot="0">
            <a:off x="0" y="6304157"/>
            <a:ext cx="13439775" cy="1255518"/>
          </a:xfrm>
          <a:prstGeom prst="rect">
            <a:avLst/>
          </a:prstGeom>
        </p:spPr>
      </p:pic>
      <p:sp>
        <p:nvSpPr>
          <p:cNvPr hidden="false" id="245" name="Shape 245"/>
          <p:cNvSpPr txBox="false"/>
          <p:nvPr isPhoto="false"/>
        </p:nvSpPr>
        <p:spPr>
          <a:xfrm flipH="false" flipV="false" rot="0">
            <a:off x="1513277" y="142442"/>
            <a:ext cx="9935387" cy="307777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1400">
                <a:solidFill>
                  <a:srgbClr val="57111C"/>
                </a:solidFill>
                <a:latin typeface="Akrobat Black"/>
                <a:ea typeface="Akrobat Black"/>
                <a:cs typeface="Akrobat Black"/>
              </a:rPr>
              <a:t>IV </a:t>
            </a:r>
            <a:r>
              <a:rPr b="true" sz="1400">
                <a:solidFill>
                  <a:srgbClr val="57111C"/>
                </a:solidFill>
                <a:latin typeface="Akrobat Black"/>
                <a:ea typeface="Akrobat Black"/>
                <a:cs typeface="Akrobat Black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b="true" sz="1400">
              <a:solidFill>
                <a:srgbClr val="57111C"/>
              </a:solidFill>
              <a:latin typeface="Akrobat Black"/>
              <a:ea typeface="Akrobat Black"/>
              <a:cs typeface="Akrobat Black"/>
            </a:endParaRPr>
          </a:p>
        </p:txBody>
      </p:sp>
      <p:pic>
        <p:nvPicPr>
          <p:cNvPr hidden="false" id="247" name="Picture 247"/>
          <p:cNvPicPr preferRelativeResize="true"/>
          <p:nvPr isPhoto="false"/>
        </p:nvPicPr>
        <p:blipFill>
          <a:blip r:embed="rId7"/>
          <a:stretch/>
        </p:blipFill>
        <p:spPr>
          <a:xfrm flipH="false" flipV="false" rot="0">
            <a:off x="2933942" y="3308216"/>
            <a:ext cx="7110809" cy="3183260"/>
          </a:xfrm>
          <a:prstGeom prst="rect">
            <a:avLst/>
          </a:prstGeom>
        </p:spPr>
      </p:pic>
    </p:spTree>
  </p:cSld>
</p:sld>
</file>

<file path=ppt/slides/slide1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bg>
      <p:bgPr>
        <a:gradFill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</a:gradFill>
      </p:bgPr>
    </p:bg>
    <p:spTree>
      <p:nvGrpSpPr>
        <p:cNvPr hidden="false" id="248" name="GroupShape 24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250" name="Picture 250"/>
          <p:cNvPicPr preferRelativeResize="true"/>
          <p:nvPr isPhoto="false"/>
        </p:nvPicPr>
        <p:blipFill>
          <a:blip r:embed="rId1"/>
          <a:srcRect b="0" l="0" r="30965" t="0"/>
          <a:stretch/>
        </p:blipFill>
        <p:spPr>
          <a:xfrm flipH="false" flipV="false" rot="0"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hidden="false" id="252" name="Picture 252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hidden="false" id="254" name="Picture 254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19286000" y="6071538"/>
            <a:ext cx="3337153" cy="2183474"/>
          </a:xfrm>
          <a:prstGeom prst="rect">
            <a:avLst/>
          </a:prstGeom>
        </p:spPr>
      </p:pic>
      <p:sp>
        <p:nvSpPr>
          <p:cNvPr hidden="false" id="255" name="Shape 255"/>
          <p:cNvSpPr txBox="false"/>
          <p:nvPr isPhoto="false"/>
        </p:nvSpPr>
        <p:spPr>
          <a:xfrm flipH="false" flipV="false" rot="0">
            <a:off x="1513277" y="1147402"/>
            <a:ext cx="10147593" cy="1200329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just" indent="0" marL="0"/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 </a:t>
            </a:r>
            <a:endParaRPr b="true"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Преимущества данной программы заключается в том, что приложение само монтирует мультфильм. Для этого достаточно нажать кнопку «Воспроизведение»</a:t>
            </a:r>
            <a:endParaRPr sz="16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</p:txBody>
      </p:sp>
      <p:pic>
        <p:nvPicPr>
          <p:cNvPr hidden="false" id="257" name="Picture 257"/>
          <p:cNvPicPr preferRelativeResize="true"/>
          <p:nvPr isPhoto="false"/>
        </p:nvPicPr>
        <p:blipFill>
          <a:blip r:embed="rId4"/>
          <a:srcRect b="25503" l="13881" r="15336" t="25999"/>
          <a:stretch/>
        </p:blipFill>
        <p:spPr>
          <a:xfrm flipH="false" flipV="false" rot="0"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hidden="false" id="259" name="Picture 259"/>
          <p:cNvPicPr preferRelativeResize="true"/>
          <p:nvPr isPhoto="false"/>
        </p:nvPicPr>
        <p:blipFill>
          <a:blip r:embed="rId5"/>
          <a:stretch/>
        </p:blipFill>
        <p:spPr>
          <a:xfrm flipH="false" flipV="false" rot="0">
            <a:off x="214572" y="142442"/>
            <a:ext cx="815943" cy="710363"/>
          </a:xfrm>
          <a:prstGeom prst="rect">
            <a:avLst/>
          </a:prstGeom>
        </p:spPr>
      </p:pic>
      <p:sp>
        <p:nvSpPr>
          <p:cNvPr hidden="false" id="260" name="Shape 260"/>
          <p:cNvSpPr txBox="false"/>
          <p:nvPr isPhoto="false"/>
        </p:nvSpPr>
        <p:spPr>
          <a:xfrm flipH="false" flipV="false" rot="0"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pic>
        <p:nvPicPr>
          <p:cNvPr hidden="false" id="262" name="Picture 262"/>
          <p:cNvPicPr preferRelativeResize="true"/>
          <p:nvPr isPhoto="false"/>
        </p:nvPicPr>
        <p:blipFill>
          <a:blip r:embed="rId6"/>
          <a:srcRect b="0" l="0" r="30965" t="0"/>
          <a:stretch/>
        </p:blipFill>
        <p:spPr>
          <a:xfrm flipH="false" flipV="false" rot="0">
            <a:off x="0" y="6304157"/>
            <a:ext cx="13439775" cy="1255518"/>
          </a:xfrm>
          <a:prstGeom prst="rect">
            <a:avLst/>
          </a:prstGeom>
        </p:spPr>
      </p:pic>
      <p:sp>
        <p:nvSpPr>
          <p:cNvPr hidden="false" id="263" name="Shape 263"/>
          <p:cNvSpPr txBox="false"/>
          <p:nvPr isPhoto="false"/>
        </p:nvSpPr>
        <p:spPr>
          <a:xfrm flipH="false" flipV="false" rot="0">
            <a:off x="1513277" y="142442"/>
            <a:ext cx="9935387" cy="307777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1400">
                <a:solidFill>
                  <a:srgbClr val="57111C"/>
                </a:solidFill>
                <a:latin typeface="Akrobat Black"/>
                <a:ea typeface="Akrobat Black"/>
                <a:cs typeface="Akrobat Black"/>
              </a:rPr>
              <a:t>IV </a:t>
            </a:r>
            <a:r>
              <a:rPr b="true" sz="1400">
                <a:solidFill>
                  <a:srgbClr val="57111C"/>
                </a:solidFill>
                <a:latin typeface="Akrobat Black"/>
                <a:ea typeface="Akrobat Black"/>
                <a:cs typeface="Akrobat Black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b="true" sz="1400">
              <a:solidFill>
                <a:srgbClr val="57111C"/>
              </a:solidFill>
              <a:latin typeface="Akrobat Black"/>
              <a:ea typeface="Akrobat Black"/>
              <a:cs typeface="Akrobat Black"/>
            </a:endParaRPr>
          </a:p>
        </p:txBody>
      </p:sp>
      <p:pic>
        <p:nvPicPr>
          <p:cNvPr hidden="false" id="265" name="Picture 265"/>
          <p:cNvPicPr preferRelativeResize="true"/>
          <p:nvPr isPhoto="false"/>
        </p:nvPicPr>
        <p:blipFill>
          <a:blip r:embed="rId7"/>
          <a:stretch/>
        </p:blipFill>
        <p:spPr>
          <a:xfrm flipH="false" flipV="false" rot="0">
            <a:off x="1727629" y="2547195"/>
            <a:ext cx="6952346" cy="3097580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bg>
      <p:bgPr>
        <a:gradFill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</a:gradFill>
      </p:bgPr>
    </p:bg>
    <p:spTree>
      <p:nvGrpSpPr>
        <p:cNvPr hidden="false" id="266" name="GroupShape 26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268" name="Picture 268"/>
          <p:cNvPicPr preferRelativeResize="true"/>
          <p:nvPr isPhoto="false"/>
        </p:nvPicPr>
        <p:blipFill>
          <a:blip r:embed="rId1"/>
          <a:srcRect b="0" l="0" r="30965" t="0"/>
          <a:stretch/>
        </p:blipFill>
        <p:spPr>
          <a:xfrm flipH="false" flipV="false" rot="0"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hidden="false" id="270" name="Picture 270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hidden="false" id="272" name="Picture 272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19286000" y="6071538"/>
            <a:ext cx="3337153" cy="2183474"/>
          </a:xfrm>
          <a:prstGeom prst="rect">
            <a:avLst/>
          </a:prstGeom>
        </p:spPr>
      </p:pic>
      <p:sp>
        <p:nvSpPr>
          <p:cNvPr hidden="false" id="273" name="Shape 273"/>
          <p:cNvSpPr txBox="false"/>
          <p:nvPr isPhoto="false"/>
        </p:nvSpPr>
        <p:spPr>
          <a:xfrm flipH="false" flipV="false" rot="0">
            <a:off x="1513277" y="1147402"/>
            <a:ext cx="10147593" cy="1200329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just" indent="0" marL="0"/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 </a:t>
            </a:r>
            <a:endParaRPr b="true"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При желании можно наложить звук. Звук можно записать с микрофона или выбрать файл из телефона.</a:t>
            </a:r>
            <a:endParaRPr sz="16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</p:txBody>
      </p:sp>
      <p:pic>
        <p:nvPicPr>
          <p:cNvPr hidden="false" id="275" name="Picture 275"/>
          <p:cNvPicPr preferRelativeResize="true"/>
          <p:nvPr isPhoto="false"/>
        </p:nvPicPr>
        <p:blipFill>
          <a:blip r:embed="rId4"/>
          <a:srcRect b="25503" l="13881" r="15336" t="25999"/>
          <a:stretch/>
        </p:blipFill>
        <p:spPr>
          <a:xfrm flipH="false" flipV="false" rot="0"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hidden="false" id="277" name="Picture 277"/>
          <p:cNvPicPr preferRelativeResize="true"/>
          <p:nvPr isPhoto="false"/>
        </p:nvPicPr>
        <p:blipFill>
          <a:blip r:embed="rId5"/>
          <a:stretch/>
        </p:blipFill>
        <p:spPr>
          <a:xfrm flipH="false" flipV="false" rot="0">
            <a:off x="214572" y="142442"/>
            <a:ext cx="815943" cy="710363"/>
          </a:xfrm>
          <a:prstGeom prst="rect">
            <a:avLst/>
          </a:prstGeom>
        </p:spPr>
      </p:pic>
      <p:sp>
        <p:nvSpPr>
          <p:cNvPr hidden="false" id="278" name="Shape 278"/>
          <p:cNvSpPr txBox="false"/>
          <p:nvPr isPhoto="false"/>
        </p:nvSpPr>
        <p:spPr>
          <a:xfrm flipH="false" flipV="false" rot="0"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pic>
        <p:nvPicPr>
          <p:cNvPr hidden="false" id="280" name="Picture 280"/>
          <p:cNvPicPr preferRelativeResize="true"/>
          <p:nvPr isPhoto="false"/>
        </p:nvPicPr>
        <p:blipFill>
          <a:blip r:embed="rId6"/>
          <a:srcRect b="0" l="0" r="30965" t="0"/>
          <a:stretch/>
        </p:blipFill>
        <p:spPr>
          <a:xfrm flipH="false" flipV="false" rot="0">
            <a:off x="0" y="6304157"/>
            <a:ext cx="13439775" cy="1255518"/>
          </a:xfrm>
          <a:prstGeom prst="rect">
            <a:avLst/>
          </a:prstGeom>
        </p:spPr>
      </p:pic>
      <p:sp>
        <p:nvSpPr>
          <p:cNvPr hidden="false" id="281" name="Shape 281"/>
          <p:cNvSpPr txBox="false"/>
          <p:nvPr isPhoto="false"/>
        </p:nvSpPr>
        <p:spPr>
          <a:xfrm flipH="false" flipV="false" rot="0">
            <a:off x="1513277" y="142442"/>
            <a:ext cx="9935387" cy="307777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1400">
                <a:solidFill>
                  <a:srgbClr val="57111C"/>
                </a:solidFill>
                <a:latin typeface="Akrobat Black"/>
                <a:ea typeface="Akrobat Black"/>
                <a:cs typeface="Akrobat Black"/>
              </a:rPr>
              <a:t>IV </a:t>
            </a:r>
            <a:r>
              <a:rPr b="true" sz="1400">
                <a:solidFill>
                  <a:srgbClr val="57111C"/>
                </a:solidFill>
                <a:latin typeface="Akrobat Black"/>
                <a:ea typeface="Akrobat Black"/>
                <a:cs typeface="Akrobat Black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b="true" sz="1400">
              <a:solidFill>
                <a:srgbClr val="57111C"/>
              </a:solidFill>
              <a:latin typeface="Akrobat Black"/>
              <a:ea typeface="Akrobat Black"/>
              <a:cs typeface="Akrobat Black"/>
            </a:endParaRPr>
          </a:p>
        </p:txBody>
      </p:sp>
      <p:pic>
        <p:nvPicPr>
          <p:cNvPr hidden="false" id="283" name="Picture 283"/>
          <p:cNvPicPr preferRelativeResize="true"/>
          <p:nvPr isPhoto="false"/>
        </p:nvPicPr>
        <p:blipFill>
          <a:blip r:embed="rId7"/>
          <a:stretch/>
        </p:blipFill>
        <p:spPr>
          <a:xfrm flipH="false" flipV="false" rot="0">
            <a:off x="1400331" y="2414388"/>
            <a:ext cx="5319556" cy="2377238"/>
          </a:xfrm>
          <a:prstGeom prst="rect">
            <a:avLst/>
          </a:prstGeom>
        </p:spPr>
      </p:pic>
      <p:pic>
        <p:nvPicPr>
          <p:cNvPr hidden="false" id="285" name="Picture 285"/>
          <p:cNvPicPr preferRelativeResize="true"/>
          <p:nvPr isPhoto="false"/>
        </p:nvPicPr>
        <p:blipFill>
          <a:blip r:embed="rId8"/>
          <a:stretch/>
        </p:blipFill>
        <p:spPr>
          <a:xfrm flipH="false" flipV="false" rot="0">
            <a:off x="5696702" y="3237415"/>
            <a:ext cx="5964167" cy="2664155"/>
          </a:xfrm>
          <a:prstGeom prst="rect">
            <a:avLst/>
          </a:prstGeom>
        </p:spPr>
      </p:pic>
    </p:spTree>
  </p:cSld>
</p:sld>
</file>

<file path=ppt/slides/slide1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bg>
      <p:bgPr>
        <a:gradFill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</a:gradFill>
      </p:bgPr>
    </p:bg>
    <p:spTree>
      <p:nvGrpSpPr>
        <p:cNvPr hidden="false" id="286" name="GroupShape 28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288" name="Picture 288"/>
          <p:cNvPicPr preferRelativeResize="true"/>
          <p:nvPr isPhoto="false"/>
        </p:nvPicPr>
        <p:blipFill>
          <a:blip r:embed="rId1"/>
          <a:srcRect b="0" l="0" r="30965" t="0"/>
          <a:stretch/>
        </p:blipFill>
        <p:spPr>
          <a:xfrm flipH="false" flipV="false" rot="0"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hidden="false" id="290" name="Picture 290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hidden="false" id="292" name="Picture 292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19286000" y="6071538"/>
            <a:ext cx="3337153" cy="2183474"/>
          </a:xfrm>
          <a:prstGeom prst="rect">
            <a:avLst/>
          </a:prstGeom>
        </p:spPr>
      </p:pic>
      <p:sp>
        <p:nvSpPr>
          <p:cNvPr hidden="false" id="293" name="Shape 293"/>
          <p:cNvSpPr txBox="false"/>
          <p:nvPr isPhoto="false"/>
        </p:nvSpPr>
        <p:spPr>
          <a:xfrm flipH="false" flipV="false" rot="0">
            <a:off x="1513277" y="1147402"/>
            <a:ext cx="10147593" cy="830997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just" indent="0" marL="0"/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Далее сохраняем наш  мультфильм, можем отправить его кому-либо через социальные сети.</a:t>
            </a:r>
            <a:endParaRPr sz="16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</p:txBody>
      </p:sp>
      <p:pic>
        <p:nvPicPr>
          <p:cNvPr hidden="false" id="295" name="Picture 295"/>
          <p:cNvPicPr preferRelativeResize="true"/>
          <p:nvPr isPhoto="false"/>
        </p:nvPicPr>
        <p:blipFill>
          <a:blip r:embed="rId4"/>
          <a:srcRect b="25503" l="13881" r="15336" t="25999"/>
          <a:stretch/>
        </p:blipFill>
        <p:spPr>
          <a:xfrm flipH="false" flipV="false" rot="0"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hidden="false" id="297" name="Picture 297"/>
          <p:cNvPicPr preferRelativeResize="true"/>
          <p:nvPr isPhoto="false"/>
        </p:nvPicPr>
        <p:blipFill>
          <a:blip r:embed="rId5"/>
          <a:stretch/>
        </p:blipFill>
        <p:spPr>
          <a:xfrm flipH="false" flipV="false" rot="0">
            <a:off x="214572" y="142442"/>
            <a:ext cx="815943" cy="710363"/>
          </a:xfrm>
          <a:prstGeom prst="rect">
            <a:avLst/>
          </a:prstGeom>
        </p:spPr>
      </p:pic>
      <p:sp>
        <p:nvSpPr>
          <p:cNvPr hidden="false" id="298" name="Shape 298"/>
          <p:cNvSpPr txBox="false"/>
          <p:nvPr isPhoto="false"/>
        </p:nvSpPr>
        <p:spPr>
          <a:xfrm flipH="false" flipV="false" rot="0"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pic>
        <p:nvPicPr>
          <p:cNvPr hidden="false" id="300" name="Picture 300"/>
          <p:cNvPicPr preferRelativeResize="true"/>
          <p:nvPr isPhoto="false"/>
        </p:nvPicPr>
        <p:blipFill>
          <a:blip r:embed="rId6"/>
          <a:srcRect b="0" l="0" r="30965" t="0"/>
          <a:stretch/>
        </p:blipFill>
        <p:spPr>
          <a:xfrm flipH="false" flipV="false" rot="0">
            <a:off x="0" y="6304157"/>
            <a:ext cx="13439775" cy="1255518"/>
          </a:xfrm>
          <a:prstGeom prst="rect">
            <a:avLst/>
          </a:prstGeom>
        </p:spPr>
      </p:pic>
      <p:sp>
        <p:nvSpPr>
          <p:cNvPr hidden="false" id="301" name="Shape 301"/>
          <p:cNvSpPr txBox="false"/>
          <p:nvPr isPhoto="false"/>
        </p:nvSpPr>
        <p:spPr>
          <a:xfrm flipH="false" flipV="false" rot="0">
            <a:off x="1513277" y="142442"/>
            <a:ext cx="9935387" cy="307777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1400">
                <a:solidFill>
                  <a:srgbClr val="57111C"/>
                </a:solidFill>
                <a:latin typeface="Akrobat Black"/>
                <a:ea typeface="Akrobat Black"/>
                <a:cs typeface="Akrobat Black"/>
              </a:rPr>
              <a:t>IV </a:t>
            </a:r>
            <a:r>
              <a:rPr b="true" sz="1400">
                <a:solidFill>
                  <a:srgbClr val="57111C"/>
                </a:solidFill>
                <a:latin typeface="Akrobat Black"/>
                <a:ea typeface="Akrobat Black"/>
                <a:cs typeface="Akrobat Black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b="true" sz="1400">
              <a:solidFill>
                <a:srgbClr val="57111C"/>
              </a:solidFill>
              <a:latin typeface="Akrobat Black"/>
              <a:ea typeface="Akrobat Black"/>
              <a:cs typeface="Akrobat Black"/>
            </a:endParaRPr>
          </a:p>
        </p:txBody>
      </p:sp>
      <p:pic>
        <p:nvPicPr>
          <p:cNvPr hidden="false" id="303" name="Picture 303"/>
          <p:cNvPicPr preferRelativeResize="true"/>
          <p:nvPr isPhoto="false"/>
        </p:nvPicPr>
        <p:blipFill>
          <a:blip r:embed="rId7"/>
          <a:stretch/>
        </p:blipFill>
        <p:spPr>
          <a:xfrm flipH="false" flipV="false" rot="0">
            <a:off x="1178043" y="2178455"/>
            <a:ext cx="5817361" cy="2597519"/>
          </a:xfrm>
          <a:prstGeom prst="rect">
            <a:avLst/>
          </a:prstGeom>
        </p:spPr>
      </p:pic>
      <p:pic>
        <p:nvPicPr>
          <p:cNvPr hidden="false" id="305" name="Picture 305"/>
          <p:cNvPicPr preferRelativeResize="true"/>
          <p:nvPr isPhoto="false"/>
        </p:nvPicPr>
        <p:blipFill>
          <a:blip r:embed="rId8"/>
          <a:stretch/>
        </p:blipFill>
        <p:spPr>
          <a:xfrm flipH="false" flipV="false" rot="0">
            <a:off x="6126567" y="2854480"/>
            <a:ext cx="6820133" cy="3047090"/>
          </a:xfrm>
          <a:prstGeom prst="rect">
            <a:avLst/>
          </a:prstGeom>
        </p:spPr>
      </p:pic>
    </p:spTree>
  </p:cSld>
</p:sld>
</file>

<file path=ppt/slides/slide1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bg>
      <p:bgPr>
        <a:gradFill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</a:gradFill>
      </p:bgPr>
    </p:bg>
    <p:spTree>
      <p:nvGrpSpPr>
        <p:cNvPr hidden="false" id="306" name="GroupShape 30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308" name="Picture 308"/>
          <p:cNvPicPr preferRelativeResize="true"/>
          <p:nvPr isPhoto="false"/>
        </p:nvPicPr>
        <p:blipFill>
          <a:blip r:embed="rId1"/>
          <a:srcRect b="0" l="0" r="30965" t="0"/>
          <a:stretch/>
        </p:blipFill>
        <p:spPr>
          <a:xfrm flipH="false" flipV="false" rot="0"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hidden="false" id="310" name="Picture 310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hidden="false" id="312" name="Picture 312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19286000" y="6071538"/>
            <a:ext cx="3337153" cy="2183474"/>
          </a:xfrm>
          <a:prstGeom prst="rect">
            <a:avLst/>
          </a:prstGeom>
        </p:spPr>
      </p:pic>
      <p:sp>
        <p:nvSpPr>
          <p:cNvPr hidden="false" id="313" name="Shape 313"/>
          <p:cNvSpPr txBox="false"/>
          <p:nvPr isPhoto="false"/>
        </p:nvSpPr>
        <p:spPr>
          <a:xfrm flipH="false" flipV="false" rot="0">
            <a:off x="2628901" y="812482"/>
            <a:ext cx="8897548" cy="52322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2800">
                <a:solidFill>
                  <a:srgbClr val="57111C"/>
                </a:solidFill>
                <a:latin typeface="Akrobat Black"/>
                <a:ea typeface="Akrobat Black"/>
                <a:cs typeface="Akrobat Black"/>
              </a:rPr>
              <a:t>Итог: </a:t>
            </a:r>
            <a:endParaRPr b="true" i="false" sz="2800">
              <a:solidFill>
                <a:srgbClr val="57111C"/>
              </a:solidFill>
              <a:latin typeface="Akrobat Black"/>
              <a:ea typeface="Akrobat Black"/>
              <a:cs typeface="Akrobat Black"/>
            </a:endParaRPr>
          </a:p>
        </p:txBody>
      </p:sp>
      <p:sp>
        <p:nvSpPr>
          <p:cNvPr hidden="false" id="314" name="Shape 314"/>
          <p:cNvSpPr txBox="false"/>
          <p:nvPr isPhoto="false"/>
        </p:nvSpPr>
        <p:spPr>
          <a:xfrm flipH="false" flipV="false" rot="0">
            <a:off x="1513277" y="1778669"/>
            <a:ext cx="10403697" cy="3046988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just" indent="0" marL="0"/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 </a:t>
            </a:r>
            <a:endParaRPr b="true"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r>
              <a:rPr sz="28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Вы убедились, что процесс создания мультипликационных фильмов самими детьми является для них тем видом творческой деятельности, который удовлетворяет их потребностям в самовыражении, художественной деятельности, получении новой и полезной информации, в живом общении со сверстниками и взрослыми, что соответствует современным тенденциям.</a:t>
            </a:r>
            <a:endParaRPr sz="28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</p:txBody>
      </p:sp>
      <p:pic>
        <p:nvPicPr>
          <p:cNvPr hidden="false" id="316" name="Picture 316"/>
          <p:cNvPicPr preferRelativeResize="true"/>
          <p:nvPr isPhoto="false"/>
        </p:nvPicPr>
        <p:blipFill>
          <a:blip r:embed="rId4"/>
          <a:srcRect b="25503" l="13881" r="15336" t="25999"/>
          <a:stretch/>
        </p:blipFill>
        <p:spPr>
          <a:xfrm flipH="false" flipV="false" rot="0"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hidden="false" id="318" name="Picture 318"/>
          <p:cNvPicPr preferRelativeResize="true"/>
          <p:nvPr isPhoto="false"/>
        </p:nvPicPr>
        <p:blipFill>
          <a:blip r:embed="rId5"/>
          <a:stretch/>
        </p:blipFill>
        <p:spPr>
          <a:xfrm flipH="false" flipV="false" rot="0">
            <a:off x="214572" y="142442"/>
            <a:ext cx="815943" cy="710363"/>
          </a:xfrm>
          <a:prstGeom prst="rect">
            <a:avLst/>
          </a:prstGeom>
        </p:spPr>
      </p:pic>
      <p:sp>
        <p:nvSpPr>
          <p:cNvPr hidden="false" id="319" name="Shape 319"/>
          <p:cNvSpPr txBox="false"/>
          <p:nvPr isPhoto="false"/>
        </p:nvSpPr>
        <p:spPr>
          <a:xfrm flipH="false" flipV="false" rot="0"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pic>
        <p:nvPicPr>
          <p:cNvPr hidden="false" id="321" name="Picture 321"/>
          <p:cNvPicPr preferRelativeResize="true"/>
          <p:nvPr isPhoto="false"/>
        </p:nvPicPr>
        <p:blipFill>
          <a:blip r:embed="rId6"/>
          <a:srcRect b="0" l="0" r="30965" t="0"/>
          <a:stretch/>
        </p:blipFill>
        <p:spPr>
          <a:xfrm flipH="false" flipV="false" rot="0">
            <a:off x="0" y="6304157"/>
            <a:ext cx="13439775" cy="1255518"/>
          </a:xfrm>
          <a:prstGeom prst="rect">
            <a:avLst/>
          </a:prstGeom>
        </p:spPr>
      </p:pic>
      <p:sp>
        <p:nvSpPr>
          <p:cNvPr hidden="false" id="322" name="Shape 322"/>
          <p:cNvSpPr txBox="false"/>
          <p:nvPr isPhoto="false"/>
        </p:nvSpPr>
        <p:spPr>
          <a:xfrm flipH="false" flipV="false" rot="0">
            <a:off x="1513277" y="142442"/>
            <a:ext cx="9935387" cy="307777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1400">
                <a:solidFill>
                  <a:srgbClr val="57111C"/>
                </a:solidFill>
                <a:latin typeface="Akrobat Black"/>
                <a:ea typeface="Akrobat Black"/>
                <a:cs typeface="Akrobat Black"/>
              </a:rPr>
              <a:t>IV </a:t>
            </a:r>
            <a:r>
              <a:rPr b="true" sz="1400">
                <a:solidFill>
                  <a:srgbClr val="57111C"/>
                </a:solidFill>
                <a:latin typeface="Akrobat Black"/>
                <a:ea typeface="Akrobat Black"/>
                <a:cs typeface="Akrobat Black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b="true" sz="1400">
              <a:solidFill>
                <a:srgbClr val="57111C"/>
              </a:solidFill>
              <a:latin typeface="Akrobat Black"/>
              <a:ea typeface="Akrobat Black"/>
              <a:cs typeface="Akrobat Black"/>
            </a:endParaRPr>
          </a:p>
        </p:txBody>
      </p:sp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bg>
      <p:bgPr>
        <a:gradFill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</a:gradFill>
      </p:bgPr>
    </p:bg>
    <p:spTree>
      <p:nvGrpSpPr>
        <p:cNvPr hidden="false" id="88" name="GroupShape 8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90" name="Picture 90"/>
          <p:cNvPicPr preferRelativeResize="true"/>
          <p:nvPr isPhoto="false"/>
        </p:nvPicPr>
        <p:blipFill>
          <a:blip r:embed="rId1"/>
          <a:srcRect b="0" l="0" r="30965" t="0"/>
          <a:stretch/>
        </p:blipFill>
        <p:spPr>
          <a:xfrm flipH="false" flipV="false" rot="0"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hidden="false" id="92" name="Picture 92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hidden="false" id="94" name="Picture 94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19286000" y="6071538"/>
            <a:ext cx="3337153" cy="2183474"/>
          </a:xfrm>
          <a:prstGeom prst="rect">
            <a:avLst/>
          </a:prstGeom>
        </p:spPr>
      </p:pic>
      <p:sp>
        <p:nvSpPr>
          <p:cNvPr hidden="false" id="95" name="Shape 95"/>
          <p:cNvSpPr txBox="false"/>
          <p:nvPr isPhoto="false"/>
        </p:nvSpPr>
        <p:spPr>
          <a:xfrm flipH="false" flipV="false" rot="0">
            <a:off x="2628901" y="812482"/>
            <a:ext cx="8897548" cy="954107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2800">
                <a:solidFill>
                  <a:srgbClr val="57111C"/>
                </a:solidFill>
                <a:latin typeface="Akrobat Black"/>
                <a:ea typeface="Akrobat Black"/>
                <a:cs typeface="Akrobat Black"/>
              </a:rPr>
              <a:t>Актуальность:</a:t>
            </a:r>
            <a:endParaRPr b="true" sz="2800">
              <a:solidFill>
                <a:srgbClr val="57111C"/>
              </a:solidFill>
              <a:latin typeface="Akrobat Black"/>
              <a:ea typeface="Akrobat Black"/>
              <a:cs typeface="Akrobat Black"/>
            </a:endParaRPr>
          </a:p>
          <a:p>
            <a:pPr algn="ctr" indent="0" marL="0"/>
            <a:endParaRPr b="true" i="false" sz="2800">
              <a:solidFill>
                <a:srgbClr val="57111C"/>
              </a:solidFill>
              <a:latin typeface="Akrobat Black"/>
              <a:ea typeface="Akrobat Black"/>
              <a:cs typeface="Akrobat Black"/>
            </a:endParaRPr>
          </a:p>
        </p:txBody>
      </p:sp>
      <p:sp>
        <p:nvSpPr>
          <p:cNvPr hidden="false" id="96" name="Shape 96"/>
          <p:cNvSpPr txBox="false"/>
          <p:nvPr isPhoto="false"/>
        </p:nvSpPr>
        <p:spPr>
          <a:xfrm flipH="false" flipV="false" rot="0">
            <a:off x="1513277" y="1778669"/>
            <a:ext cx="10403697" cy="3662541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just" indent="0" marL="0"/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Мультипликация в образовательном процессе – это новый универсальный многогранный способ развития ребенка в современном визуальном и информационно насыщенном мире. </a:t>
            </a:r>
            <a:endParaRPr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Анимацией называется искусственное представление движения в кино, на телевидении или в компьютерной графике путем отображения последовательности рисунков или кадров с частотой, при которой обеспечивается целостное зрительное восприятие образов.</a:t>
            </a:r>
            <a:endParaRPr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Анимация, в отличие от видео, использующего непрерывное движение, использует множество независимых рисунков.</a:t>
            </a:r>
            <a:endParaRPr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endParaRPr sz="16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</p:txBody>
      </p:sp>
      <p:pic>
        <p:nvPicPr>
          <p:cNvPr hidden="false" id="98" name="Picture 98"/>
          <p:cNvPicPr preferRelativeResize="true"/>
          <p:nvPr isPhoto="false"/>
        </p:nvPicPr>
        <p:blipFill>
          <a:blip r:embed="rId4"/>
          <a:srcRect b="25503" l="13881" r="15336" t="25999"/>
          <a:stretch/>
        </p:blipFill>
        <p:spPr>
          <a:xfrm flipH="false" flipV="false" rot="0"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hidden="false" id="100" name="Picture 100"/>
          <p:cNvPicPr preferRelativeResize="true"/>
          <p:nvPr isPhoto="false"/>
        </p:nvPicPr>
        <p:blipFill>
          <a:blip r:embed="rId5"/>
          <a:stretch/>
        </p:blipFill>
        <p:spPr>
          <a:xfrm flipH="false" flipV="false" rot="0">
            <a:off x="214572" y="142442"/>
            <a:ext cx="815943" cy="710363"/>
          </a:xfrm>
          <a:prstGeom prst="rect">
            <a:avLst/>
          </a:prstGeom>
        </p:spPr>
      </p:pic>
      <p:sp>
        <p:nvSpPr>
          <p:cNvPr hidden="false" id="101" name="Shape 101"/>
          <p:cNvSpPr txBox="false"/>
          <p:nvPr isPhoto="false"/>
        </p:nvSpPr>
        <p:spPr>
          <a:xfrm flipH="false" flipV="false" rot="0"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pic>
        <p:nvPicPr>
          <p:cNvPr hidden="false" id="103" name="Picture 103"/>
          <p:cNvPicPr preferRelativeResize="true"/>
          <p:nvPr isPhoto="false"/>
        </p:nvPicPr>
        <p:blipFill>
          <a:blip r:embed="rId6"/>
          <a:srcRect b="0" l="0" r="30965" t="0"/>
          <a:stretch/>
        </p:blipFill>
        <p:spPr>
          <a:xfrm flipH="false" flipV="false" rot="0">
            <a:off x="0" y="6304157"/>
            <a:ext cx="13439775" cy="1255518"/>
          </a:xfrm>
          <a:prstGeom prst="rect">
            <a:avLst/>
          </a:prstGeom>
        </p:spPr>
      </p:pic>
      <p:sp>
        <p:nvSpPr>
          <p:cNvPr hidden="false" id="104" name="Shape 104"/>
          <p:cNvSpPr txBox="false"/>
          <p:nvPr isPhoto="false"/>
        </p:nvSpPr>
        <p:spPr>
          <a:xfrm flipH="false" flipV="false" rot="0">
            <a:off x="1513277" y="142442"/>
            <a:ext cx="9935387" cy="307777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1400">
                <a:solidFill>
                  <a:srgbClr val="57111C"/>
                </a:solidFill>
                <a:latin typeface="Akrobat Black"/>
                <a:ea typeface="Akrobat Black"/>
                <a:cs typeface="Akrobat Black"/>
              </a:rPr>
              <a:t>IV </a:t>
            </a:r>
            <a:r>
              <a:rPr b="true" sz="1400">
                <a:solidFill>
                  <a:srgbClr val="57111C"/>
                </a:solidFill>
                <a:latin typeface="Akrobat Black"/>
                <a:ea typeface="Akrobat Black"/>
                <a:cs typeface="Akrobat Black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b="true" sz="1400">
              <a:solidFill>
                <a:srgbClr val="57111C"/>
              </a:solidFill>
              <a:latin typeface="Akrobat Black"/>
              <a:ea typeface="Akrobat Black"/>
              <a:cs typeface="Akrobat Black"/>
            </a:endParaRPr>
          </a:p>
        </p:txBody>
      </p:sp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bg>
      <p:bgPr>
        <a:gradFill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</a:gradFill>
      </p:bgPr>
    </p:bg>
    <p:spTree>
      <p:nvGrpSpPr>
        <p:cNvPr hidden="false" id="105" name="GroupShape 10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07" name="Picture 107"/>
          <p:cNvPicPr preferRelativeResize="true"/>
          <p:nvPr isPhoto="false"/>
        </p:nvPicPr>
        <p:blipFill>
          <a:blip r:embed="rId1"/>
          <a:srcRect b="0" l="0" r="30965" t="0"/>
          <a:stretch/>
        </p:blipFill>
        <p:spPr>
          <a:xfrm flipH="false" flipV="false" rot="0"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hidden="false" id="109" name="Picture 109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hidden="false" id="111" name="Picture 111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19286000" y="6071538"/>
            <a:ext cx="3337153" cy="2183474"/>
          </a:xfrm>
          <a:prstGeom prst="rect">
            <a:avLst/>
          </a:prstGeom>
        </p:spPr>
      </p:pic>
      <p:sp>
        <p:nvSpPr>
          <p:cNvPr hidden="false" id="112" name="Shape 112"/>
          <p:cNvSpPr txBox="false"/>
          <p:nvPr isPhoto="false"/>
        </p:nvSpPr>
        <p:spPr>
          <a:xfrm flipH="false" flipV="false" rot="0">
            <a:off x="2628901" y="812482"/>
            <a:ext cx="8897548" cy="52322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endParaRPr b="true" i="false" sz="2800">
              <a:solidFill>
                <a:srgbClr val="57111C"/>
              </a:solidFill>
              <a:latin typeface="Akrobat Black"/>
              <a:ea typeface="Akrobat Black"/>
              <a:cs typeface="Akrobat Black"/>
            </a:endParaRPr>
          </a:p>
        </p:txBody>
      </p:sp>
      <p:sp>
        <p:nvSpPr>
          <p:cNvPr hidden="false" id="113" name="Shape 113"/>
          <p:cNvSpPr txBox="false"/>
          <p:nvPr isPhoto="false"/>
        </p:nvSpPr>
        <p:spPr>
          <a:xfrm flipH="false" flipV="false" rot="0">
            <a:off x="1513277" y="1778669"/>
            <a:ext cx="10403697" cy="4524315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just" indent="0" marL="0"/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 </a:t>
            </a:r>
            <a:endParaRPr b="true"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r>
              <a:rPr b="true"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Цель</a:t>
            </a:r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: Мотивация педагогов на повышение профессиональной компетенции, развитие творчества педагогов средствами активной анимации, знакомство с процессом создания мультфильмов с детьми в различных техниках.</a:t>
            </a:r>
            <a:endParaRPr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r>
              <a:rPr b="true"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Задачи:</a:t>
            </a:r>
            <a:endParaRPr b="true"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1) познакомить участников мастер-класса с этапами создания мультфильма;</a:t>
            </a:r>
            <a:endParaRPr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2) помочь освоить технику создания мультфильмов своими руками в детском саду при помощи доступных технических средств (телефон, ноутбук);</a:t>
            </a:r>
            <a:endParaRPr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3) познакомить с мобильным приложением для создания мультфильмов Stop Motion Movie;</a:t>
            </a:r>
            <a:endParaRPr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3) показать последовательность работы над монтажом фильма в компьютерной программе для видеомонтажа. </a:t>
            </a:r>
            <a:endParaRPr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</p:txBody>
      </p:sp>
      <p:pic>
        <p:nvPicPr>
          <p:cNvPr hidden="false" id="115" name="Picture 115"/>
          <p:cNvPicPr preferRelativeResize="true"/>
          <p:nvPr isPhoto="false"/>
        </p:nvPicPr>
        <p:blipFill>
          <a:blip r:embed="rId4"/>
          <a:srcRect b="25503" l="13881" r="15336" t="25999"/>
          <a:stretch/>
        </p:blipFill>
        <p:spPr>
          <a:xfrm flipH="false" flipV="false" rot="0"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hidden="false" id="117" name="Picture 117"/>
          <p:cNvPicPr preferRelativeResize="true"/>
          <p:nvPr isPhoto="false"/>
        </p:nvPicPr>
        <p:blipFill>
          <a:blip r:embed="rId5"/>
          <a:stretch/>
        </p:blipFill>
        <p:spPr>
          <a:xfrm flipH="false" flipV="false" rot="0">
            <a:off x="214572" y="142442"/>
            <a:ext cx="815943" cy="710363"/>
          </a:xfrm>
          <a:prstGeom prst="rect">
            <a:avLst/>
          </a:prstGeom>
        </p:spPr>
      </p:pic>
      <p:sp>
        <p:nvSpPr>
          <p:cNvPr hidden="false" id="118" name="Shape 118"/>
          <p:cNvSpPr txBox="false"/>
          <p:nvPr isPhoto="false"/>
        </p:nvSpPr>
        <p:spPr>
          <a:xfrm flipH="false" flipV="false" rot="0"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pic>
        <p:nvPicPr>
          <p:cNvPr hidden="false" id="120" name="Picture 120"/>
          <p:cNvPicPr preferRelativeResize="true"/>
          <p:nvPr isPhoto="false"/>
        </p:nvPicPr>
        <p:blipFill>
          <a:blip r:embed="rId6"/>
          <a:srcRect b="0" l="0" r="30965" t="0"/>
          <a:stretch/>
        </p:blipFill>
        <p:spPr>
          <a:xfrm flipH="false" flipV="false" rot="0">
            <a:off x="0" y="6304157"/>
            <a:ext cx="13439775" cy="1255518"/>
          </a:xfrm>
          <a:prstGeom prst="rect">
            <a:avLst/>
          </a:prstGeom>
        </p:spPr>
      </p:pic>
      <p:sp>
        <p:nvSpPr>
          <p:cNvPr hidden="false" id="121" name="Shape 121"/>
          <p:cNvSpPr txBox="false"/>
          <p:nvPr isPhoto="false"/>
        </p:nvSpPr>
        <p:spPr>
          <a:xfrm flipH="false" flipV="false" rot="0">
            <a:off x="1513277" y="142442"/>
            <a:ext cx="9935387" cy="307777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1400">
                <a:solidFill>
                  <a:srgbClr val="57111C"/>
                </a:solidFill>
                <a:latin typeface="Akrobat Black"/>
                <a:ea typeface="Akrobat Black"/>
                <a:cs typeface="Akrobat Black"/>
              </a:rPr>
              <a:t>IV </a:t>
            </a:r>
            <a:r>
              <a:rPr b="true" sz="1400">
                <a:solidFill>
                  <a:srgbClr val="57111C"/>
                </a:solidFill>
                <a:latin typeface="Akrobat Black"/>
                <a:ea typeface="Akrobat Black"/>
                <a:cs typeface="Akrobat Black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b="true" sz="1400">
              <a:solidFill>
                <a:srgbClr val="57111C"/>
              </a:solidFill>
              <a:latin typeface="Akrobat Black"/>
              <a:ea typeface="Akrobat Black"/>
              <a:cs typeface="Akrobat Black"/>
            </a:endParaRPr>
          </a:p>
        </p:txBody>
      </p:sp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bg>
      <p:bgPr>
        <a:gradFill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</a:gradFill>
      </p:bgPr>
    </p:bg>
    <p:spTree>
      <p:nvGrpSpPr>
        <p:cNvPr hidden="false" id="122" name="GroupShape 12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24" name="Picture 124"/>
          <p:cNvPicPr preferRelativeResize="true"/>
          <p:nvPr isPhoto="false"/>
        </p:nvPicPr>
        <p:blipFill>
          <a:blip r:embed="rId1"/>
          <a:srcRect b="0" l="0" r="30965" t="0"/>
          <a:stretch/>
        </p:blipFill>
        <p:spPr>
          <a:xfrm flipH="false" flipV="false" rot="0"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hidden="false" id="126" name="Picture 126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hidden="false" id="128" name="Picture 128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19286000" y="6071538"/>
            <a:ext cx="3337153" cy="2183474"/>
          </a:xfrm>
          <a:prstGeom prst="rect">
            <a:avLst/>
          </a:prstGeom>
        </p:spPr>
      </p:pic>
      <p:sp>
        <p:nvSpPr>
          <p:cNvPr hidden="false" id="129" name="Shape 129"/>
          <p:cNvSpPr txBox="false"/>
          <p:nvPr isPhoto="false"/>
        </p:nvSpPr>
        <p:spPr>
          <a:xfrm flipH="false" flipV="false" rot="0">
            <a:off x="2628901" y="812482"/>
            <a:ext cx="8897548" cy="52322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2800">
                <a:solidFill>
                  <a:srgbClr val="57111C"/>
                </a:solidFill>
                <a:latin typeface="Akrobat Black"/>
                <a:ea typeface="Akrobat Black"/>
                <a:cs typeface="Akrobat Black"/>
              </a:rPr>
              <a:t>Процесс создания мультфильма имеет этапы.</a:t>
            </a:r>
            <a:endParaRPr b="true" i="false" sz="2800">
              <a:solidFill>
                <a:srgbClr val="57111C"/>
              </a:solidFill>
              <a:latin typeface="Akrobat Black"/>
              <a:ea typeface="Akrobat Black"/>
              <a:cs typeface="Akrobat Black"/>
            </a:endParaRPr>
          </a:p>
        </p:txBody>
      </p:sp>
      <p:sp>
        <p:nvSpPr>
          <p:cNvPr hidden="false" id="130" name="Shape 130"/>
          <p:cNvSpPr txBox="false"/>
          <p:nvPr isPhoto="false"/>
        </p:nvSpPr>
        <p:spPr>
          <a:xfrm flipH="false" flipV="false" rot="0">
            <a:off x="1513277" y="1778669"/>
            <a:ext cx="10403697" cy="550920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just" indent="0" marL="0"/>
            <a:r>
              <a:rPr b="true"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Этапы создания мультфильма:</a:t>
            </a:r>
            <a:endParaRPr b="true"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1. Продумывание замысла – продумываем для чего, с какой целью создается мультфильм, в какой технике, что мы хотим рассказать зрителю.</a:t>
            </a:r>
            <a:endParaRPr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2. Далее составление сценария – авторского или на основе произведений художественной литературы.</a:t>
            </a:r>
            <a:endParaRPr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3. Подготовка фона и создание героев – в зависимости от той техники мультипликации, которую вы с детьми выбрали.</a:t>
            </a:r>
            <a:endParaRPr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4. Съемка.</a:t>
            </a:r>
            <a:endParaRPr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5. Монтаж работы. Персонажи созданы, сняты. Приступаем к монтированию мультфильма</a:t>
            </a:r>
            <a:endParaRPr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6. Выбор музыки или запись </a:t>
            </a:r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аудиоряда</a:t>
            </a:r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 на имеющееся у вас техническое устройство.</a:t>
            </a:r>
            <a:endParaRPr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7. Создание титров. В титрах вы можете не только указать фамилии педагогов и детей – создателей мультфильма, но и включить видео или фото материалы самого процесса создания мультфильма</a:t>
            </a:r>
            <a:endParaRPr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endParaRPr sz="16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</p:txBody>
      </p:sp>
      <p:pic>
        <p:nvPicPr>
          <p:cNvPr hidden="false" id="132" name="Picture 132"/>
          <p:cNvPicPr preferRelativeResize="true"/>
          <p:nvPr isPhoto="false"/>
        </p:nvPicPr>
        <p:blipFill>
          <a:blip r:embed="rId4"/>
          <a:srcRect b="25503" l="13881" r="15336" t="25999"/>
          <a:stretch/>
        </p:blipFill>
        <p:spPr>
          <a:xfrm flipH="false" flipV="false" rot="0"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hidden="false" id="134" name="Picture 134"/>
          <p:cNvPicPr preferRelativeResize="true"/>
          <p:nvPr isPhoto="false"/>
        </p:nvPicPr>
        <p:blipFill>
          <a:blip r:embed="rId5"/>
          <a:stretch/>
        </p:blipFill>
        <p:spPr>
          <a:xfrm flipH="false" flipV="false" rot="0">
            <a:off x="214572" y="142442"/>
            <a:ext cx="815943" cy="710363"/>
          </a:xfrm>
          <a:prstGeom prst="rect">
            <a:avLst/>
          </a:prstGeom>
        </p:spPr>
      </p:pic>
      <p:sp>
        <p:nvSpPr>
          <p:cNvPr hidden="false" id="135" name="Shape 135"/>
          <p:cNvSpPr txBox="false"/>
          <p:nvPr isPhoto="false"/>
        </p:nvSpPr>
        <p:spPr>
          <a:xfrm flipH="false" flipV="false" rot="0"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pic>
        <p:nvPicPr>
          <p:cNvPr hidden="false" id="137" name="Picture 137"/>
          <p:cNvPicPr preferRelativeResize="true"/>
          <p:nvPr isPhoto="false"/>
        </p:nvPicPr>
        <p:blipFill>
          <a:blip r:embed="rId6"/>
          <a:srcRect b="0" l="0" r="30965" t="0"/>
          <a:stretch/>
        </p:blipFill>
        <p:spPr>
          <a:xfrm flipH="false" flipV="false" rot="0">
            <a:off x="0" y="6304157"/>
            <a:ext cx="13439775" cy="1255518"/>
          </a:xfrm>
          <a:prstGeom prst="rect">
            <a:avLst/>
          </a:prstGeom>
        </p:spPr>
      </p:pic>
      <p:sp>
        <p:nvSpPr>
          <p:cNvPr hidden="false" id="138" name="Shape 138"/>
          <p:cNvSpPr txBox="false"/>
          <p:nvPr isPhoto="false"/>
        </p:nvSpPr>
        <p:spPr>
          <a:xfrm flipH="false" flipV="false" rot="0">
            <a:off x="1513277" y="142442"/>
            <a:ext cx="9935387" cy="307777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1400">
                <a:solidFill>
                  <a:srgbClr val="57111C"/>
                </a:solidFill>
                <a:latin typeface="Akrobat Black"/>
                <a:ea typeface="Akrobat Black"/>
                <a:cs typeface="Akrobat Black"/>
              </a:rPr>
              <a:t>IV </a:t>
            </a:r>
            <a:r>
              <a:rPr b="true" sz="1400">
                <a:solidFill>
                  <a:srgbClr val="57111C"/>
                </a:solidFill>
                <a:latin typeface="Akrobat Black"/>
                <a:ea typeface="Akrobat Black"/>
                <a:cs typeface="Akrobat Black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b="true" sz="1400">
              <a:solidFill>
                <a:srgbClr val="57111C"/>
              </a:solidFill>
              <a:latin typeface="Akrobat Black"/>
              <a:ea typeface="Akrobat Black"/>
              <a:cs typeface="Akrobat Black"/>
            </a:endParaRPr>
          </a:p>
        </p:txBody>
      </p:sp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bg>
      <p:bgPr>
        <a:gradFill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</a:gradFill>
      </p:bgPr>
    </p:bg>
    <p:spTree>
      <p:nvGrpSpPr>
        <p:cNvPr hidden="false" id="139" name="GroupShape 13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41" name="Picture 141"/>
          <p:cNvPicPr preferRelativeResize="true"/>
          <p:nvPr isPhoto="false"/>
        </p:nvPicPr>
        <p:blipFill>
          <a:blip r:embed="rId1"/>
          <a:srcRect b="0" l="0" r="30965" t="0"/>
          <a:stretch/>
        </p:blipFill>
        <p:spPr>
          <a:xfrm flipH="false" flipV="false" rot="0"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hidden="false" id="143" name="Picture 143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hidden="false" id="145" name="Picture 145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19286000" y="6071538"/>
            <a:ext cx="3337153" cy="2183474"/>
          </a:xfrm>
          <a:prstGeom prst="rect">
            <a:avLst/>
          </a:prstGeom>
        </p:spPr>
      </p:pic>
      <p:sp>
        <p:nvSpPr>
          <p:cNvPr hidden="false" id="146" name="Shape 146"/>
          <p:cNvSpPr txBox="false"/>
          <p:nvPr isPhoto="false"/>
        </p:nvSpPr>
        <p:spPr>
          <a:xfrm flipH="false" flipV="false" rot="0">
            <a:off x="2628901" y="812482"/>
            <a:ext cx="8897548" cy="52322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2800">
                <a:solidFill>
                  <a:srgbClr val="57111C"/>
                </a:solidFill>
                <a:latin typeface="Akrobat Black"/>
                <a:ea typeface="Akrobat Black"/>
                <a:cs typeface="Akrobat Black"/>
              </a:rPr>
              <a:t>Успех при создании мультфильма</a:t>
            </a:r>
            <a:endParaRPr b="true" i="false" sz="2800">
              <a:solidFill>
                <a:srgbClr val="57111C"/>
              </a:solidFill>
              <a:latin typeface="Akrobat Black"/>
              <a:ea typeface="Akrobat Black"/>
              <a:cs typeface="Akrobat Black"/>
            </a:endParaRPr>
          </a:p>
        </p:txBody>
      </p:sp>
      <p:sp>
        <p:nvSpPr>
          <p:cNvPr hidden="false" id="147" name="Shape 147"/>
          <p:cNvSpPr txBox="false"/>
          <p:nvPr isPhoto="false"/>
        </p:nvSpPr>
        <p:spPr>
          <a:xfrm flipH="false" flipV="false" rot="0">
            <a:off x="1513277" y="1778669"/>
            <a:ext cx="10403697" cy="3662541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just" indent="0" marL="0"/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 </a:t>
            </a:r>
            <a:endParaRPr b="true"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r>
              <a:rPr sz="16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- </a:t>
            </a:r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При съемке передний план открыт, ничто не загораживает персонажей;</a:t>
            </a:r>
            <a:endParaRPr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-Статичные предметы (фон) неподвижны в кадре, также не рекомендуется двигать штатив;</a:t>
            </a:r>
            <a:endParaRPr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- Можно менять положение декораций – закачались деревья, с них упали листья и т. п.;</a:t>
            </a:r>
            <a:endParaRPr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- В кадр не должны попадать посторонние предметы (тени, руки аниматоров), если это не предполагается по режиссерскому замыслу;</a:t>
            </a:r>
            <a:endParaRPr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- Во время записи звука в «студии» должна быть абсолютная тишина.</a:t>
            </a:r>
            <a:endParaRPr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Приветствуется наличие звуковых эффектов (скрип двери, лай собаки, шум моря).</a:t>
            </a:r>
            <a:endParaRPr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endParaRPr sz="16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</p:txBody>
      </p:sp>
      <p:pic>
        <p:nvPicPr>
          <p:cNvPr hidden="false" id="149" name="Picture 149"/>
          <p:cNvPicPr preferRelativeResize="true"/>
          <p:nvPr isPhoto="false"/>
        </p:nvPicPr>
        <p:blipFill>
          <a:blip r:embed="rId4"/>
          <a:srcRect b="25503" l="13881" r="15336" t="25999"/>
          <a:stretch/>
        </p:blipFill>
        <p:spPr>
          <a:xfrm flipH="false" flipV="false" rot="0"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hidden="false" id="151" name="Picture 151"/>
          <p:cNvPicPr preferRelativeResize="true"/>
          <p:nvPr isPhoto="false"/>
        </p:nvPicPr>
        <p:blipFill>
          <a:blip r:embed="rId5"/>
          <a:stretch/>
        </p:blipFill>
        <p:spPr>
          <a:xfrm flipH="false" flipV="false" rot="0">
            <a:off x="214572" y="142442"/>
            <a:ext cx="815943" cy="710363"/>
          </a:xfrm>
          <a:prstGeom prst="rect">
            <a:avLst/>
          </a:prstGeom>
        </p:spPr>
      </p:pic>
      <p:sp>
        <p:nvSpPr>
          <p:cNvPr hidden="false" id="152" name="Shape 152"/>
          <p:cNvSpPr txBox="false"/>
          <p:nvPr isPhoto="false"/>
        </p:nvSpPr>
        <p:spPr>
          <a:xfrm flipH="false" flipV="false" rot="0"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pic>
        <p:nvPicPr>
          <p:cNvPr hidden="false" id="154" name="Picture 154"/>
          <p:cNvPicPr preferRelativeResize="true"/>
          <p:nvPr isPhoto="false"/>
        </p:nvPicPr>
        <p:blipFill>
          <a:blip r:embed="rId6"/>
          <a:srcRect b="0" l="0" r="30965" t="0"/>
          <a:stretch/>
        </p:blipFill>
        <p:spPr>
          <a:xfrm flipH="false" flipV="false" rot="0">
            <a:off x="0" y="6304157"/>
            <a:ext cx="13439775" cy="1255518"/>
          </a:xfrm>
          <a:prstGeom prst="rect">
            <a:avLst/>
          </a:prstGeom>
        </p:spPr>
      </p:pic>
      <p:sp>
        <p:nvSpPr>
          <p:cNvPr hidden="false" id="155" name="Shape 155"/>
          <p:cNvSpPr txBox="false"/>
          <p:nvPr isPhoto="false"/>
        </p:nvSpPr>
        <p:spPr>
          <a:xfrm flipH="false" flipV="false" rot="0">
            <a:off x="1513277" y="142442"/>
            <a:ext cx="9935387" cy="307777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1400">
                <a:solidFill>
                  <a:srgbClr val="57111C"/>
                </a:solidFill>
                <a:latin typeface="Akrobat Black"/>
                <a:ea typeface="Akrobat Black"/>
                <a:cs typeface="Akrobat Black"/>
              </a:rPr>
              <a:t>IV </a:t>
            </a:r>
            <a:r>
              <a:rPr b="true" sz="1400">
                <a:solidFill>
                  <a:srgbClr val="57111C"/>
                </a:solidFill>
                <a:latin typeface="Akrobat Black"/>
                <a:ea typeface="Akrobat Black"/>
                <a:cs typeface="Akrobat Black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b="true" sz="1400">
              <a:solidFill>
                <a:srgbClr val="57111C"/>
              </a:solidFill>
              <a:latin typeface="Akrobat Black"/>
              <a:ea typeface="Akrobat Black"/>
              <a:cs typeface="Akrobat Black"/>
            </a:endParaRPr>
          </a:p>
        </p:txBody>
      </p:sp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bg>
      <p:bgPr>
        <a:gradFill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</a:gradFill>
      </p:bgPr>
    </p:bg>
    <p:spTree>
      <p:nvGrpSpPr>
        <p:cNvPr hidden="false" id="156" name="GroupShape 15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58" name="Picture 158"/>
          <p:cNvPicPr preferRelativeResize="true"/>
          <p:nvPr isPhoto="false"/>
        </p:nvPicPr>
        <p:blipFill>
          <a:blip r:embed="rId1"/>
          <a:srcRect b="0" l="0" r="30965" t="0"/>
          <a:stretch/>
        </p:blipFill>
        <p:spPr>
          <a:xfrm flipH="false" flipV="false" rot="0"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hidden="false" id="160" name="Picture 160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hidden="false" id="162" name="Picture 162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19286000" y="6071538"/>
            <a:ext cx="3337153" cy="2183474"/>
          </a:xfrm>
          <a:prstGeom prst="rect">
            <a:avLst/>
          </a:prstGeom>
        </p:spPr>
      </p:pic>
      <p:sp>
        <p:nvSpPr>
          <p:cNvPr hidden="false" id="163" name="Shape 163"/>
          <p:cNvSpPr txBox="false"/>
          <p:nvPr isPhoto="false"/>
        </p:nvSpPr>
        <p:spPr>
          <a:xfrm flipH="false" flipV="false" rot="0">
            <a:off x="2628901" y="812482"/>
            <a:ext cx="8897548" cy="52322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2800">
                <a:solidFill>
                  <a:srgbClr val="57111C"/>
                </a:solidFill>
                <a:latin typeface="Akrobat Black"/>
                <a:ea typeface="Akrobat Black"/>
                <a:cs typeface="Akrobat Black"/>
              </a:rPr>
              <a:t>Создание мультфильма</a:t>
            </a:r>
            <a:endParaRPr b="true" i="false" sz="2800">
              <a:solidFill>
                <a:srgbClr val="57111C"/>
              </a:solidFill>
              <a:latin typeface="Akrobat Black"/>
              <a:ea typeface="Akrobat Black"/>
              <a:cs typeface="Akrobat Black"/>
            </a:endParaRPr>
          </a:p>
        </p:txBody>
      </p:sp>
      <p:sp>
        <p:nvSpPr>
          <p:cNvPr hidden="false" id="164" name="Shape 164"/>
          <p:cNvSpPr txBox="false"/>
          <p:nvPr isPhoto="false"/>
        </p:nvSpPr>
        <p:spPr>
          <a:xfrm flipH="false" flipV="false" rot="0">
            <a:off x="1513277" y="1778669"/>
            <a:ext cx="10403697" cy="4031873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just" indent="0" marL="0"/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 </a:t>
            </a:r>
            <a:endParaRPr b="true"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Итак, я вам предлагаю создать мультфильм День рождения Деда Мороза, поэтому главными персонажами будут сказочные герои.</a:t>
            </a:r>
            <a:endParaRPr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Я подготовила фон – ткань и рабочее место.</a:t>
            </a:r>
            <a:endParaRPr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Для создания кадров мультфильма мне нужно пять и более педагогов. </a:t>
            </a:r>
            <a:endParaRPr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Давайте распределим мульт-профессии, нам нужны:</a:t>
            </a:r>
            <a:endParaRPr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2 сценариста,</a:t>
            </a:r>
            <a:endParaRPr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1 оператор съемки,</a:t>
            </a:r>
            <a:endParaRPr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1 помощник оператора,</a:t>
            </a:r>
            <a:endParaRPr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Аниматоры-декораторы  </a:t>
            </a:r>
            <a:endParaRPr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endParaRPr sz="16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</p:txBody>
      </p:sp>
      <p:pic>
        <p:nvPicPr>
          <p:cNvPr hidden="false" id="166" name="Picture 166"/>
          <p:cNvPicPr preferRelativeResize="true"/>
          <p:nvPr isPhoto="false"/>
        </p:nvPicPr>
        <p:blipFill>
          <a:blip r:embed="rId4"/>
          <a:srcRect b="25503" l="13881" r="15336" t="25999"/>
          <a:stretch/>
        </p:blipFill>
        <p:spPr>
          <a:xfrm flipH="false" flipV="false" rot="0"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hidden="false" id="168" name="Picture 168"/>
          <p:cNvPicPr preferRelativeResize="true"/>
          <p:nvPr isPhoto="false"/>
        </p:nvPicPr>
        <p:blipFill>
          <a:blip r:embed="rId5"/>
          <a:stretch/>
        </p:blipFill>
        <p:spPr>
          <a:xfrm flipH="false" flipV="false" rot="0">
            <a:off x="214572" y="142442"/>
            <a:ext cx="815943" cy="710363"/>
          </a:xfrm>
          <a:prstGeom prst="rect">
            <a:avLst/>
          </a:prstGeom>
        </p:spPr>
      </p:pic>
      <p:sp>
        <p:nvSpPr>
          <p:cNvPr hidden="false" id="169" name="Shape 169"/>
          <p:cNvSpPr txBox="false"/>
          <p:nvPr isPhoto="false"/>
        </p:nvSpPr>
        <p:spPr>
          <a:xfrm flipH="false" flipV="false" rot="0"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pic>
        <p:nvPicPr>
          <p:cNvPr hidden="false" id="171" name="Picture 171"/>
          <p:cNvPicPr preferRelativeResize="true"/>
          <p:nvPr isPhoto="false"/>
        </p:nvPicPr>
        <p:blipFill>
          <a:blip r:embed="rId6"/>
          <a:srcRect b="0" l="0" r="30965" t="0"/>
          <a:stretch/>
        </p:blipFill>
        <p:spPr>
          <a:xfrm flipH="false" flipV="false" rot="0">
            <a:off x="0" y="6304157"/>
            <a:ext cx="13439775" cy="1255518"/>
          </a:xfrm>
          <a:prstGeom prst="rect">
            <a:avLst/>
          </a:prstGeom>
        </p:spPr>
      </p:pic>
      <p:sp>
        <p:nvSpPr>
          <p:cNvPr hidden="false" id="172" name="Shape 172"/>
          <p:cNvSpPr txBox="false"/>
          <p:nvPr isPhoto="false"/>
        </p:nvSpPr>
        <p:spPr>
          <a:xfrm flipH="false" flipV="false" rot="0">
            <a:off x="1513277" y="142442"/>
            <a:ext cx="9935387" cy="307777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1400">
                <a:solidFill>
                  <a:srgbClr val="57111C"/>
                </a:solidFill>
                <a:latin typeface="Akrobat Black"/>
                <a:ea typeface="Akrobat Black"/>
                <a:cs typeface="Akrobat Black"/>
              </a:rPr>
              <a:t>IV </a:t>
            </a:r>
            <a:r>
              <a:rPr b="true" sz="1400">
                <a:solidFill>
                  <a:srgbClr val="57111C"/>
                </a:solidFill>
                <a:latin typeface="Akrobat Black"/>
                <a:ea typeface="Akrobat Black"/>
                <a:cs typeface="Akrobat Black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b="true" sz="1400">
              <a:solidFill>
                <a:srgbClr val="57111C"/>
              </a:solidFill>
              <a:latin typeface="Akrobat Black"/>
              <a:ea typeface="Akrobat Black"/>
              <a:cs typeface="Akrobat Black"/>
            </a:endParaRPr>
          </a:p>
        </p:txBody>
      </p:sp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bg>
      <p:bgPr>
        <a:gradFill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</a:gradFill>
      </p:bgPr>
    </p:bg>
    <p:spTree>
      <p:nvGrpSpPr>
        <p:cNvPr hidden="false" id="173" name="GroupShape 17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75" name="Picture 175"/>
          <p:cNvPicPr preferRelativeResize="true"/>
          <p:nvPr isPhoto="false"/>
        </p:nvPicPr>
        <p:blipFill>
          <a:blip r:embed="rId1"/>
          <a:srcRect b="0" l="0" r="30965" t="0"/>
          <a:stretch/>
        </p:blipFill>
        <p:spPr>
          <a:xfrm flipH="false" flipV="false" rot="0"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hidden="false" id="177" name="Picture 177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hidden="false" id="179" name="Picture 179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19286000" y="6071538"/>
            <a:ext cx="3337153" cy="2183474"/>
          </a:xfrm>
          <a:prstGeom prst="rect">
            <a:avLst/>
          </a:prstGeom>
        </p:spPr>
      </p:pic>
      <p:sp>
        <p:nvSpPr>
          <p:cNvPr hidden="false" id="180" name="Shape 180"/>
          <p:cNvSpPr txBox="false"/>
          <p:nvPr isPhoto="false"/>
        </p:nvSpPr>
        <p:spPr>
          <a:xfrm flipH="false" flipV="false" rot="0">
            <a:off x="2628901" y="812482"/>
            <a:ext cx="8897548" cy="52322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2800">
                <a:solidFill>
                  <a:srgbClr val="57111C"/>
                </a:solidFill>
                <a:latin typeface="Akrobat Black"/>
                <a:ea typeface="Akrobat Black"/>
                <a:cs typeface="Akrobat Black"/>
              </a:rPr>
              <a:t>Создание мультфильма</a:t>
            </a:r>
            <a:endParaRPr b="true" i="false" sz="2800">
              <a:solidFill>
                <a:srgbClr val="57111C"/>
              </a:solidFill>
              <a:latin typeface="Akrobat Black"/>
              <a:ea typeface="Akrobat Black"/>
              <a:cs typeface="Akrobat Black"/>
            </a:endParaRPr>
          </a:p>
        </p:txBody>
      </p:sp>
      <p:sp>
        <p:nvSpPr>
          <p:cNvPr hidden="false" id="181" name="Shape 181"/>
          <p:cNvSpPr txBox="false"/>
          <p:nvPr isPhoto="false"/>
        </p:nvSpPr>
        <p:spPr>
          <a:xfrm flipH="false" flipV="false" rot="0">
            <a:off x="1513277" y="1778669"/>
            <a:ext cx="5433433" cy="2308324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just" indent="0" marL="0"/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 </a:t>
            </a:r>
            <a:endParaRPr b="true"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 Для создания мультфильмов я использую программу называется Stop Motion анимация (стоп </a:t>
            </a:r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моушен</a:t>
            </a:r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, остановка движения). Скачать её на телефон можно с </a:t>
            </a:r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Googl</a:t>
            </a:r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 Play</a:t>
            </a:r>
            <a:endParaRPr sz="16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</p:txBody>
      </p:sp>
      <p:pic>
        <p:nvPicPr>
          <p:cNvPr hidden="false" id="183" name="Picture 183"/>
          <p:cNvPicPr preferRelativeResize="true"/>
          <p:nvPr isPhoto="false"/>
        </p:nvPicPr>
        <p:blipFill>
          <a:blip r:embed="rId4"/>
          <a:srcRect b="25503" l="13881" r="15336" t="25999"/>
          <a:stretch/>
        </p:blipFill>
        <p:spPr>
          <a:xfrm flipH="false" flipV="false" rot="0"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hidden="false" id="185" name="Picture 185"/>
          <p:cNvPicPr preferRelativeResize="true"/>
          <p:nvPr isPhoto="false"/>
        </p:nvPicPr>
        <p:blipFill>
          <a:blip r:embed="rId5"/>
          <a:stretch/>
        </p:blipFill>
        <p:spPr>
          <a:xfrm flipH="false" flipV="false" rot="0">
            <a:off x="214572" y="142442"/>
            <a:ext cx="815943" cy="710363"/>
          </a:xfrm>
          <a:prstGeom prst="rect">
            <a:avLst/>
          </a:prstGeom>
        </p:spPr>
      </p:pic>
      <p:sp>
        <p:nvSpPr>
          <p:cNvPr hidden="false" id="186" name="Shape 186"/>
          <p:cNvSpPr txBox="false"/>
          <p:nvPr isPhoto="false"/>
        </p:nvSpPr>
        <p:spPr>
          <a:xfrm flipH="false" flipV="false" rot="0"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pic>
        <p:nvPicPr>
          <p:cNvPr hidden="false" id="188" name="Picture 188"/>
          <p:cNvPicPr preferRelativeResize="true"/>
          <p:nvPr isPhoto="false"/>
        </p:nvPicPr>
        <p:blipFill>
          <a:blip r:embed="rId6"/>
          <a:srcRect b="0" l="0" r="30965" t="0"/>
          <a:stretch/>
        </p:blipFill>
        <p:spPr>
          <a:xfrm flipH="false" flipV="false" rot="0">
            <a:off x="0" y="6304157"/>
            <a:ext cx="13439775" cy="1255518"/>
          </a:xfrm>
          <a:prstGeom prst="rect">
            <a:avLst/>
          </a:prstGeom>
        </p:spPr>
      </p:pic>
      <p:sp>
        <p:nvSpPr>
          <p:cNvPr hidden="false" id="189" name="Shape 189"/>
          <p:cNvSpPr txBox="false"/>
          <p:nvPr isPhoto="false"/>
        </p:nvSpPr>
        <p:spPr>
          <a:xfrm flipH="false" flipV="false" rot="0">
            <a:off x="1513277" y="142442"/>
            <a:ext cx="9935387" cy="307777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1400">
                <a:solidFill>
                  <a:srgbClr val="57111C"/>
                </a:solidFill>
                <a:latin typeface="Akrobat Black"/>
                <a:ea typeface="Akrobat Black"/>
                <a:cs typeface="Akrobat Black"/>
              </a:rPr>
              <a:t>IV </a:t>
            </a:r>
            <a:r>
              <a:rPr b="true" sz="1400">
                <a:solidFill>
                  <a:srgbClr val="57111C"/>
                </a:solidFill>
                <a:latin typeface="Akrobat Black"/>
                <a:ea typeface="Akrobat Black"/>
                <a:cs typeface="Akrobat Black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b="true" sz="1400">
              <a:solidFill>
                <a:srgbClr val="57111C"/>
              </a:solidFill>
              <a:latin typeface="Akrobat Black"/>
              <a:ea typeface="Akrobat Black"/>
              <a:cs typeface="Akrobat Black"/>
            </a:endParaRPr>
          </a:p>
        </p:txBody>
      </p:sp>
      <p:pic>
        <p:nvPicPr>
          <p:cNvPr hidden="false" id="191" name="Picture 191"/>
          <p:cNvPicPr preferRelativeResize="true"/>
          <p:nvPr isPhoto="false"/>
        </p:nvPicPr>
        <p:blipFill>
          <a:blip r:embed="rId7"/>
          <a:stretch/>
        </p:blipFill>
        <p:spPr>
          <a:xfrm flipH="false" flipV="false" rot="0">
            <a:off x="7868091" y="1419668"/>
            <a:ext cx="1688738" cy="3779848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bg>
      <p:bgPr>
        <a:gradFill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</a:gradFill>
      </p:bgPr>
    </p:bg>
    <p:spTree>
      <p:nvGrpSpPr>
        <p:cNvPr hidden="false" id="192" name="GroupShape 19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94" name="Picture 194"/>
          <p:cNvPicPr preferRelativeResize="true"/>
          <p:nvPr isPhoto="false"/>
        </p:nvPicPr>
        <p:blipFill>
          <a:blip r:embed="rId1"/>
          <a:srcRect b="0" l="0" r="30965" t="0"/>
          <a:stretch/>
        </p:blipFill>
        <p:spPr>
          <a:xfrm flipH="false" flipV="false" rot="0"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hidden="false" id="196" name="Picture 196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hidden="false" id="198" name="Picture 198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19286000" y="6071538"/>
            <a:ext cx="3337153" cy="2183474"/>
          </a:xfrm>
          <a:prstGeom prst="rect">
            <a:avLst/>
          </a:prstGeom>
        </p:spPr>
      </p:pic>
      <p:sp>
        <p:nvSpPr>
          <p:cNvPr hidden="false" id="199" name="Shape 199"/>
          <p:cNvSpPr txBox="false"/>
          <p:nvPr isPhoto="false"/>
        </p:nvSpPr>
        <p:spPr>
          <a:xfrm flipH="false" flipV="false" rot="0">
            <a:off x="1513277" y="720602"/>
            <a:ext cx="9454877" cy="2923877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just" indent="0" marL="0"/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 </a:t>
            </a:r>
            <a:endParaRPr b="true"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r>
              <a:rPr sz="16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-</a:t>
            </a:r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Съемочный процесс начинается с придумывания сюжета. Уважаемые сценаристы, перед вами лист ватмана, на котором нужно сделать раскадровку. В среднем на минуту фильма нужно не менее 12 кадров</a:t>
            </a:r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 </a:t>
            </a:r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секунду. Вы должны продумать, в каком направлении будут двигаться герои. Для  этого в приложении выставляем раскадровку.</a:t>
            </a:r>
            <a:endParaRPr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endParaRPr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endParaRPr sz="16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</p:txBody>
      </p:sp>
      <p:pic>
        <p:nvPicPr>
          <p:cNvPr hidden="false" id="201" name="Picture 201"/>
          <p:cNvPicPr preferRelativeResize="true"/>
          <p:nvPr isPhoto="false"/>
        </p:nvPicPr>
        <p:blipFill>
          <a:blip r:embed="rId4"/>
          <a:srcRect b="25503" l="13881" r="15336" t="25999"/>
          <a:stretch/>
        </p:blipFill>
        <p:spPr>
          <a:xfrm flipH="false" flipV="false" rot="0"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hidden="false" id="203" name="Picture 203"/>
          <p:cNvPicPr preferRelativeResize="true"/>
          <p:nvPr isPhoto="false"/>
        </p:nvPicPr>
        <p:blipFill>
          <a:blip r:embed="rId5"/>
          <a:stretch/>
        </p:blipFill>
        <p:spPr>
          <a:xfrm flipH="false" flipV="false" rot="0">
            <a:off x="214572" y="142442"/>
            <a:ext cx="815943" cy="710363"/>
          </a:xfrm>
          <a:prstGeom prst="rect">
            <a:avLst/>
          </a:prstGeom>
        </p:spPr>
      </p:pic>
      <p:sp>
        <p:nvSpPr>
          <p:cNvPr hidden="false" id="204" name="Shape 204"/>
          <p:cNvSpPr txBox="false"/>
          <p:nvPr isPhoto="false"/>
        </p:nvSpPr>
        <p:spPr>
          <a:xfrm flipH="false" flipV="false" rot="0"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pic>
        <p:nvPicPr>
          <p:cNvPr hidden="false" id="206" name="Picture 206"/>
          <p:cNvPicPr preferRelativeResize="true"/>
          <p:nvPr isPhoto="false"/>
        </p:nvPicPr>
        <p:blipFill>
          <a:blip r:embed="rId6"/>
          <a:srcRect b="0" l="0" r="30965" t="0"/>
          <a:stretch/>
        </p:blipFill>
        <p:spPr>
          <a:xfrm flipH="false" flipV="false" rot="0">
            <a:off x="0" y="6304157"/>
            <a:ext cx="13439775" cy="1255518"/>
          </a:xfrm>
          <a:prstGeom prst="rect">
            <a:avLst/>
          </a:prstGeom>
        </p:spPr>
      </p:pic>
      <p:sp>
        <p:nvSpPr>
          <p:cNvPr hidden="false" id="207" name="Shape 207"/>
          <p:cNvSpPr txBox="false"/>
          <p:nvPr isPhoto="false"/>
        </p:nvSpPr>
        <p:spPr>
          <a:xfrm flipH="false" flipV="false" rot="0">
            <a:off x="1513277" y="142442"/>
            <a:ext cx="9935387" cy="307777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1400">
                <a:solidFill>
                  <a:srgbClr val="57111C"/>
                </a:solidFill>
                <a:latin typeface="Akrobat Black"/>
                <a:ea typeface="Akrobat Black"/>
                <a:cs typeface="Akrobat Black"/>
              </a:rPr>
              <a:t>IV </a:t>
            </a:r>
            <a:r>
              <a:rPr b="true" sz="1400">
                <a:solidFill>
                  <a:srgbClr val="57111C"/>
                </a:solidFill>
                <a:latin typeface="Akrobat Black"/>
                <a:ea typeface="Akrobat Black"/>
                <a:cs typeface="Akrobat Black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b="true" sz="1400">
              <a:solidFill>
                <a:srgbClr val="57111C"/>
              </a:solidFill>
              <a:latin typeface="Akrobat Black"/>
              <a:ea typeface="Akrobat Black"/>
              <a:cs typeface="Akrobat Black"/>
            </a:endParaRPr>
          </a:p>
        </p:txBody>
      </p:sp>
      <p:pic>
        <p:nvPicPr>
          <p:cNvPr hidden="false" id="209" name="Picture 209"/>
          <p:cNvPicPr preferRelativeResize="true"/>
          <p:nvPr isPhoto="false"/>
        </p:nvPicPr>
        <p:blipFill>
          <a:blip r:embed="rId7"/>
          <a:stretch/>
        </p:blipFill>
        <p:spPr>
          <a:xfrm flipH="false" flipV="false" rot="0">
            <a:off x="5851098" y="3964696"/>
            <a:ext cx="7209810" cy="3218468"/>
          </a:xfrm>
          <a:prstGeom prst="rect">
            <a:avLst/>
          </a:prstGeom>
        </p:spPr>
      </p:pic>
      <p:pic>
        <p:nvPicPr>
          <p:cNvPr hidden="false" id="211" name="Picture 211"/>
          <p:cNvPicPr preferRelativeResize="true"/>
          <p:nvPr isPhoto="false"/>
        </p:nvPicPr>
        <p:blipFill>
          <a:blip r:embed="rId8"/>
          <a:stretch/>
        </p:blipFill>
        <p:spPr>
          <a:xfrm flipH="false" flipV="false" rot="0">
            <a:off x="214572" y="3190732"/>
            <a:ext cx="6873283" cy="3073766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bg>
      <p:bgPr>
        <a:gradFill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</a:gradFill>
      </p:bgPr>
    </p:bg>
    <p:spTree>
      <p:nvGrpSpPr>
        <p:cNvPr hidden="false" id="212" name="GroupShape 21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214" name="Picture 214"/>
          <p:cNvPicPr preferRelativeResize="true"/>
          <p:nvPr isPhoto="false"/>
        </p:nvPicPr>
        <p:blipFill>
          <a:blip r:embed="rId1"/>
          <a:srcRect b="0" l="0" r="30965" t="0"/>
          <a:stretch/>
        </p:blipFill>
        <p:spPr>
          <a:xfrm flipH="false" flipV="false" rot="0"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hidden="false" id="216" name="Picture 216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hidden="false" id="218" name="Picture 218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19286000" y="6071538"/>
            <a:ext cx="3337153" cy="2183474"/>
          </a:xfrm>
          <a:prstGeom prst="rect">
            <a:avLst/>
          </a:prstGeom>
        </p:spPr>
      </p:pic>
      <p:sp>
        <p:nvSpPr>
          <p:cNvPr hidden="false" id="219" name="Shape 219"/>
          <p:cNvSpPr txBox="false"/>
          <p:nvPr isPhoto="false"/>
        </p:nvSpPr>
        <p:spPr>
          <a:xfrm flipH="false" flipV="false" rot="0">
            <a:off x="1513277" y="1147402"/>
            <a:ext cx="10147593" cy="2554544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just" indent="0" marL="0"/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 </a:t>
            </a:r>
            <a:endParaRPr b="true"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- А мы переходим к следующему этапу – создание декораций.</a:t>
            </a:r>
            <a:endParaRPr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r>
              <a:rPr sz="2400">
                <a:solidFill>
                  <a:srgbClr val="57111C"/>
                </a:solidFill>
                <a:latin typeface="Akrobat"/>
                <a:ea typeface="Akrobat"/>
                <a:cs typeface="Akrobat"/>
              </a:rPr>
              <a:t>Уважаемые декораторы, приготовьте фон и персонажей (раскладывают на столе ткань, персонажей). Вы же попробуете себя и в роли аниматоров, т. е. будете перекладывать героев в кадре, не забывая передвигать детали рук и ног.</a:t>
            </a:r>
            <a:endParaRPr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endParaRPr sz="24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  <a:p>
            <a:pPr algn="just" indent="0" marL="0"/>
            <a:endParaRPr sz="1600">
              <a:solidFill>
                <a:srgbClr val="57111C"/>
              </a:solidFill>
              <a:latin typeface="Akrobat"/>
              <a:ea typeface="Akrobat"/>
              <a:cs typeface="Akrobat"/>
            </a:endParaRPr>
          </a:p>
        </p:txBody>
      </p:sp>
      <p:pic>
        <p:nvPicPr>
          <p:cNvPr hidden="false" id="221" name="Picture 221"/>
          <p:cNvPicPr preferRelativeResize="true"/>
          <p:nvPr isPhoto="false"/>
        </p:nvPicPr>
        <p:blipFill>
          <a:blip r:embed="rId4"/>
          <a:srcRect b="25503" l="13881" r="15336" t="25999"/>
          <a:stretch/>
        </p:blipFill>
        <p:spPr>
          <a:xfrm flipH="false" flipV="false" rot="0"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hidden="false" id="223" name="Picture 223"/>
          <p:cNvPicPr preferRelativeResize="true"/>
          <p:nvPr isPhoto="false"/>
        </p:nvPicPr>
        <p:blipFill>
          <a:blip r:embed="rId5"/>
          <a:stretch/>
        </p:blipFill>
        <p:spPr>
          <a:xfrm flipH="false" flipV="false" rot="0">
            <a:off x="214572" y="142442"/>
            <a:ext cx="815943" cy="710363"/>
          </a:xfrm>
          <a:prstGeom prst="rect">
            <a:avLst/>
          </a:prstGeom>
        </p:spPr>
      </p:pic>
      <p:sp>
        <p:nvSpPr>
          <p:cNvPr hidden="false" id="224" name="Shape 224"/>
          <p:cNvSpPr txBox="false"/>
          <p:nvPr isPhoto="false"/>
        </p:nvSpPr>
        <p:spPr>
          <a:xfrm flipH="false" flipV="false" rot="0"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pic>
        <p:nvPicPr>
          <p:cNvPr hidden="false" id="226" name="Picture 226"/>
          <p:cNvPicPr preferRelativeResize="true"/>
          <p:nvPr isPhoto="false"/>
        </p:nvPicPr>
        <p:blipFill>
          <a:blip r:embed="rId6"/>
          <a:srcRect b="0" l="0" r="30965" t="0"/>
          <a:stretch/>
        </p:blipFill>
        <p:spPr>
          <a:xfrm flipH="false" flipV="false" rot="0">
            <a:off x="0" y="6304157"/>
            <a:ext cx="13439775" cy="1255518"/>
          </a:xfrm>
          <a:prstGeom prst="rect">
            <a:avLst/>
          </a:prstGeom>
        </p:spPr>
      </p:pic>
      <p:sp>
        <p:nvSpPr>
          <p:cNvPr hidden="false" id="227" name="Shape 227"/>
          <p:cNvSpPr txBox="false"/>
          <p:nvPr isPhoto="false"/>
        </p:nvSpPr>
        <p:spPr>
          <a:xfrm flipH="false" flipV="false" rot="0">
            <a:off x="1513277" y="142442"/>
            <a:ext cx="9935387" cy="307777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1400">
                <a:solidFill>
                  <a:srgbClr val="57111C"/>
                </a:solidFill>
                <a:latin typeface="Akrobat Black"/>
                <a:ea typeface="Akrobat Black"/>
                <a:cs typeface="Akrobat Black"/>
              </a:rPr>
              <a:t>IV </a:t>
            </a:r>
            <a:r>
              <a:rPr b="true" sz="1400">
                <a:solidFill>
                  <a:srgbClr val="57111C"/>
                </a:solidFill>
                <a:latin typeface="Akrobat Black"/>
                <a:ea typeface="Akrobat Black"/>
                <a:cs typeface="Akrobat Black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b="true" sz="1400">
              <a:solidFill>
                <a:srgbClr val="57111C"/>
              </a:solidFill>
              <a:latin typeface="Akrobat Black"/>
              <a:ea typeface="Akrobat Black"/>
              <a:cs typeface="Akrobat Black"/>
            </a:endParaRPr>
          </a:p>
        </p:txBody>
      </p:sp>
      <p:pic>
        <p:nvPicPr>
          <p:cNvPr hidden="false" id="229" name="Picture 229"/>
          <p:cNvPicPr preferRelativeResize="true"/>
          <p:nvPr isPhoto="false"/>
        </p:nvPicPr>
        <p:blipFill>
          <a:blip r:embed="rId7"/>
          <a:stretch/>
        </p:blipFill>
        <p:spPr>
          <a:xfrm flipH="false" flipV="false" rot="0">
            <a:off x="2436234" y="3386022"/>
            <a:ext cx="6230094" cy="2782943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MyOffice-CoreFramework-Android/30-1057.739.7919.691.1@89f4a034c81d4209c3ded56ae0069fc9a02e31e4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2023-11-09T08:29:11Z</dcterms:modified>
</cp:coreProperties>
</file>