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62" r:id="rId6"/>
    <p:sldId id="263" r:id="rId7"/>
    <p:sldId id="261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6196-B314-46D9-94C0-F2E4E952EC1C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5205-4DD8-4F70-A96A-62F48E902D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6196-B314-46D9-94C0-F2E4E952EC1C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5205-4DD8-4F70-A96A-62F48E902D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6196-B314-46D9-94C0-F2E4E952EC1C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5205-4DD8-4F70-A96A-62F48E902D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6196-B314-46D9-94C0-F2E4E952EC1C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5205-4DD8-4F70-A96A-62F48E902D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6196-B314-46D9-94C0-F2E4E952EC1C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5205-4DD8-4F70-A96A-62F48E902D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6196-B314-46D9-94C0-F2E4E952EC1C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5205-4DD8-4F70-A96A-62F48E902D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6196-B314-46D9-94C0-F2E4E952EC1C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5205-4DD8-4F70-A96A-62F48E902D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6196-B314-46D9-94C0-F2E4E952EC1C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5205-4DD8-4F70-A96A-62F48E902D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6196-B314-46D9-94C0-F2E4E952EC1C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5205-4DD8-4F70-A96A-62F48E902D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6196-B314-46D9-94C0-F2E4E952EC1C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5205-4DD8-4F70-A96A-62F48E902D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6196-B314-46D9-94C0-F2E4E952EC1C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5205-4DD8-4F70-A96A-62F48E902D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36196-B314-46D9-94C0-F2E4E952EC1C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05205-4DD8-4F70-A96A-62F48E902D8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79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835696" y="346348"/>
            <a:ext cx="7484368" cy="273630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«Приобщение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дошкольников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истокам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русской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народной культуры» 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664896" cy="17526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Баранова А.П.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бюджетное дошкольное образовательное учреждение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Вытегорского муниципального района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«Детский сад комбинированного вида «Солнышко»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95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69850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76200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788024" y="404664"/>
            <a:ext cx="4248472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течение года  дети активно участвовали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фольклорных праздниках, таких как: «Капустница», «Покров натопает избы без дров», «Зиновий-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синичник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», «Кузьминки», «Праздник валенка», «Рождественская забава», «Сретенье - зима с летом встречается», «Широкая Масленица», «Благовещенская тетерка», «Лукерья-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комарница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». Все эти праздники тесно связаны с трудом взрослых и жизнью человека в обществе в старину. 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87774" cy="37170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60648"/>
            <a:ext cx="2331937" cy="41490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1" b="23637"/>
          <a:stretch/>
        </p:blipFill>
        <p:spPr>
          <a:xfrm>
            <a:off x="2021678" y="3725960"/>
            <a:ext cx="2604582" cy="291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7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82550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«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24022" y="332656"/>
            <a:ext cx="4388296" cy="61206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занятиях по художественной деятельности и труду ребята узнали о художественных изделиях  с Хохломской, Палехской и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Жостовской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росписью, о керамических изделиях: Вятской игрушке, Гжельской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Скопинской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керамике.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Мы познакомились с народным художественным промыслом Северная чернь, с мастерством кружевниц Вологодской области. Дошкольники узнали о таких профессиях, как гончар, кузнец, резчик по дереву, кружевница.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23" y="476672"/>
            <a:ext cx="3970338" cy="264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4067944" cy="2701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884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79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«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4" r="15362"/>
          <a:stretch/>
        </p:blipFill>
        <p:spPr>
          <a:xfrm>
            <a:off x="611560" y="332656"/>
            <a:ext cx="3842142" cy="3003484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495800" cy="593752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ыли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созданы дидактические и настольно-печатные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«Одень куклу в национальный костюм»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Закрепить знания детей о предметах русского  национального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костюма.  </a:t>
            </a:r>
          </a:p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Дидактическая игра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«Укрась избу»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- закрепить знания об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убранстве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избы: 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4" r="13970"/>
          <a:stretch/>
        </p:blipFill>
        <p:spPr>
          <a:xfrm rot="16200000">
            <a:off x="380110" y="3805622"/>
            <a:ext cx="3970755" cy="307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87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44450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092280" y="188640"/>
            <a:ext cx="2051720" cy="59375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Дид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«Праздники России»</a:t>
            </a:r>
          </a:p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развитие у детей интереса к родной культуре в процессе ознакомления с календарными праздниками; воспитание гражданина и патриота своей страны, формирование нравственных ценностей.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519" y="332656"/>
            <a:ext cx="4038600" cy="2847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48680"/>
            <a:ext cx="3127229" cy="420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527" y="3369605"/>
            <a:ext cx="3914617" cy="277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046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63500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«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516216" y="116632"/>
            <a:ext cx="2736304" cy="60095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альбомы помогут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риобщить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детей к истории и культуре своего народа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будут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обеспечивать игровую, познавательную, творческую активность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воспитанников.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8483"/>
            <a:ext cx="5324847" cy="319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56992"/>
            <a:ext cx="5472608" cy="336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879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69850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131840" y="404664"/>
            <a:ext cx="5760640" cy="57214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Проведенные мероприятия и занятия показали, что дошкольники расширили кругозор благодаря ознакомлению с традициями своей родной культуры. Дошкольники приобщились к национальному искусству – от архитектуры и живописи, до сказок и театров. Предлагаемая методика позволяет детям усваивать конкретные сведения о культуре, традиции, народном промысле, жизни, жизни русских народов.</a:t>
            </a:r>
          </a:p>
          <a:p>
            <a:pPr marL="0" indent="0"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76200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832" y="404664"/>
            <a:ext cx="583264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Проведенные мероприятия и занятия показали, что дошкольники расширили кругозор благодаря ознакомлению с традициями своей родной культуры.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приобщились к национальному искусству – от архитектуры и живописи, до сказок и театров. Предлагаемая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система работы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позволяет детям усваивать конкретные сведения о культуре, традиции, народном промысле,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жизни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русских народов.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86852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79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43808" y="0"/>
            <a:ext cx="6300192" cy="666936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Народ, который не знает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своей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культуры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истории – презрен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легкомыслен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Карамзин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Н.М.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Одна из основных задач  образования по Федеральному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государственному образовательному стандарту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формирование общей культуры личности ребенка. Направления духовной и нравственной подготовки основаны на определенной системе базовых ценностей. Одной из этих ценностей является знакомство с русской народной культурой и традициями. Основным средством общения человека уже много веков были традиции, появившиеся еще в древние времена.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43338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915816" y="404664"/>
            <a:ext cx="5770984" cy="57214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аправления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работы: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1.Знакомство с атмосферой национального быта.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2.Большое и разнообразное использование фольклора (сказки, песни, частушки, пословицы, поговорки, заклички и т. п.).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3.Знакомство с фольклорными и обрядовыми праздниками.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4.Знакомство с народным творчеством и народными промыслами.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5.Знакомство с русскими народными играми.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79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43808" y="116632"/>
            <a:ext cx="6048672" cy="66247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Цель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у детей дошкольного возраста ценностей и морали на базе культурных и историко-культурных традиций русского народа.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Задачи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Знакомить детей с русской культурой;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Привлекать родителей к работе по знакомству с народными праздниками, традициям и народными играми, сказками,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потешками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Создать условия для ознакомления детей с декоративно-прикладным искусством;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Познакомить детей с  историей русского народного костюма;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- Развивать творческое мышление, образную речь;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Воспитывать нравственные качества детей;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Развивать уважительное отношение к национальному культурному наследию.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49225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915816" y="116632"/>
            <a:ext cx="6228184" cy="70567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Этапы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реализации цели: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Первый этап – подготовительный (сентябрь):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Осознание проблемы в разделе духовного образования.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Разработка темы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проекта, определение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цели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Изучение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традиций и обрядов, адаптация их к возрастным особенностям к детям старшего дошкольного возраста.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Подбор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информации 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проекте в периодических изданиях,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книгах,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интернет-ресурсах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Мотивирование родителей к проектной деятельности.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Консультации для родителей «Приобщаем детей с истоками русской культуры».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Второй этап - основной (октябрь-май).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Реализация основных направлений деятельности в рамках Проекта.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Третий этап – заключительный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июнь):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Включает сбор, обработку методического и практического материала.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79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915816" y="404664"/>
            <a:ext cx="5770984" cy="57214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Ожидаемые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результаты проекта: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Создание условий, позволяющих детям ознакомиться с основами русской народной культуры.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Активная роль родителей в этом проекте.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Повышение эстетического уровня воспитания детей, развитие творческих возможностей детей.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79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«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591842" cy="3455789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495800" cy="648072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Знакомство с атмосферой национального быта. Мы смогли познакомиться и узнать о русской культуре и быте, используя виртуальные экскурсии. В группе создали макет русской избы и русской бани. В макете полностью восстановили внутреннюю обстановку с предметами интерьера. Дошкольникам в доступной форме объясняли значение слов, которые давно вышли из употребления, например, веретено, ухват, крынка, зыбка и т.д.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86" y="3140968"/>
            <a:ext cx="4091947" cy="30689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44450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«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3184320" cy="4245760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355976" y="116632"/>
            <a:ext cx="4680520" cy="655272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течение года дети посещали музей краеведения, там узнали русскую историю, а предметы старины, вызывающие неподдельный интерес у детей, расширили их представление о жизни предков. Дошкольники узнали историю женской и мужской одежды, обуви, головных уборов.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068960"/>
            <a:ext cx="2129581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15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63500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«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1" t="-1505" r="15646" b="-3225"/>
          <a:stretch/>
        </p:blipFill>
        <p:spPr>
          <a:xfrm>
            <a:off x="179512" y="332656"/>
            <a:ext cx="3888432" cy="2978685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495800" cy="66693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группе с помощью родителей были собраны  русские народные сказки  Вологодского края, собраны колядки,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заклички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пословицы и поговорки. Ведь устное народное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творчество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сохраняет особые черты русского характера и присущие ему нравственные ценности. Изучая поговорки и пословицы, дошкольники научились уважать труд, восхищаться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результатом труда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человеческих рук. 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9" y="3861048"/>
            <a:ext cx="4572001" cy="257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98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806</Words>
  <Application>Microsoft Office PowerPoint</Application>
  <PresentationFormat>Экран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«Приобщение дошкольников  к истокам  русской народной культуры»  </vt:lpstr>
      <vt:lpstr>                         «Народ, который не знает своей                            культуры и истории – презрен                             и легкомыслен»                                                       Карамзин Н.М.  Одна из основных задач  образования по Федеральному государственному образовательному стандарту - формирование общей культуры личности ребенка. Направления духовной и нравственной подготовки основаны на определенной системе базовых ценностей. Одной из этих ценностей является знакомство с русской народной культурой и традициями. Основным средством общения человека уже много веков были традиции, появившиеся еще в древние времена.  </vt:lpstr>
      <vt:lpstr>                         </vt:lpstr>
      <vt:lpstr>                         </vt:lpstr>
      <vt:lpstr>                         </vt:lpstr>
      <vt:lpstr>                         </vt:lpstr>
      <vt:lpstr>                         «</vt:lpstr>
      <vt:lpstr>                         «</vt:lpstr>
      <vt:lpstr>                         «</vt:lpstr>
      <vt:lpstr>                         </vt:lpstr>
      <vt:lpstr>                         «</vt:lpstr>
      <vt:lpstr>                         «</vt:lpstr>
      <vt:lpstr>                         </vt:lpstr>
      <vt:lpstr>                         «</vt:lpstr>
      <vt:lpstr>                       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Приобщение дошкольников к истокам русской народной культуры»</dc:title>
  <dc:creator>Admin</dc:creator>
  <cp:lastModifiedBy>Солнышко</cp:lastModifiedBy>
  <cp:revision>20</cp:revision>
  <dcterms:created xsi:type="dcterms:W3CDTF">2022-10-31T02:45:17Z</dcterms:created>
  <dcterms:modified xsi:type="dcterms:W3CDTF">2022-10-31T11:57:58Z</dcterms:modified>
</cp:coreProperties>
</file>