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4" r:id="rId7"/>
    <p:sldId id="262" r:id="rId8"/>
    <p:sldId id="263" r:id="rId9"/>
    <p:sldId id="264" r:id="rId10"/>
    <p:sldId id="265" r:id="rId11"/>
    <p:sldId id="266" r:id="rId12"/>
    <p:sldId id="268" r:id="rId13"/>
    <p:sldId id="273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7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Результат мониторинга по области "Речевое развитие"</a:t>
            </a:r>
          </a:p>
        </c:rich>
      </c:tx>
      <c:layout>
        <c:manualLayout>
          <c:xMode val="edge"/>
          <c:yMode val="edge"/>
          <c:x val="0.16238608811594621"/>
          <c:y val="1.0404699100744524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 мониторинга по области "Речевое развитие"2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87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22545903508233092"/>
          <c:y val="0.33225453990338649"/>
          <c:w val="0.54237204374689096"/>
          <c:h val="0.1388209772557571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0DBCF-7828-4860-9EC3-A65254A5D9B8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E95AA-CF2F-46D9-90CA-0E63BB411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8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E95AA-CF2F-46D9-90CA-0E63BB411B7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580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E95AA-CF2F-46D9-90CA-0E63BB411B7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729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E95AA-CF2F-46D9-90CA-0E63BB411B7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05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114326"/>
            <a:ext cx="8964488" cy="3050978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Болтушкина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Анастасиевна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воспитатель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Бюджетное дошкольное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образовательное учреждение </a:t>
            </a:r>
            <a:r>
              <a:rPr lang="ru-RU" sz="24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Тарногского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муниципального района Вологодской области «</a:t>
            </a:r>
            <a:r>
              <a:rPr lang="ru-RU" sz="24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Тарногский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детский сад №3 «Улыбка».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11480"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332657"/>
            <a:ext cx="6048672" cy="2304255"/>
          </a:xfrm>
        </p:spPr>
        <p:txBody>
          <a:bodyPr/>
          <a:lstStyle/>
          <a:p>
            <a:pPr marL="182880" indent="0">
              <a:buNone/>
            </a:pPr>
            <a:r>
              <a:rPr lang="ru-RU" sz="28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Стендовый	 доклад </a:t>
            </a:r>
            <a:br>
              <a:rPr lang="ru-RU" sz="28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«Развитие   интонационной выразительности   при  заучивании  стихов с детьми    3-5 лет    средствами   мнемотехники».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36251"/>
            <a:ext cx="232886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2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865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Для закрепления  выученных стихотворений мы с детьми играем  в следующие игры: «Концерт» и  «Угадай и расскажи».</a:t>
            </a:r>
            <a:r>
              <a:rPr lang="ru-RU" sz="28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20688"/>
            <a:ext cx="403244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4098390" cy="376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12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4032448" cy="2520280"/>
          </a:xfrm>
        </p:spPr>
        <p:txBody>
          <a:bodyPr/>
          <a:lstStyle/>
          <a:p>
            <a:r>
              <a:rPr lang="ru-RU" sz="2800" b="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Дети  активно  и   выразительно читают стихи перед педагогами  на  праздниках, утренниках и презентациях  проектов. </a:t>
            </a:r>
            <a:endParaRPr lang="ru-RU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3068960"/>
            <a:ext cx="4032448" cy="337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260648"/>
            <a:ext cx="4173170" cy="2808312"/>
          </a:xfrm>
        </p:spPr>
        <p:txBody>
          <a:bodyPr/>
          <a:lstStyle/>
          <a:p>
            <a:r>
              <a:rPr lang="ru-RU" b="0" dirty="0">
                <a:solidFill>
                  <a:prstClr val="black"/>
                </a:solidFill>
                <a:latin typeface="Times New Roman"/>
                <a:ea typeface="Calibri"/>
              </a:rPr>
              <a:t>С детьми средней группы №2 принимали участие  в  конкурсах чтецов «Замечательное лето» и «Мамочка  моя родная», дети   имеют  дипломы  победителей.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2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8" name="Picture 2" descr="C:\Users\User\Desktop\SJMAZi5nyOdQ8CIzc6G5c6q-S1g7Wnbc4sFgFzEr6PQAb7v7Iwx286U5zm9yfaYAtno9w5Rky-Oj0cUNlN58wWxr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68960"/>
            <a:ext cx="2631006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62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5148064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Достижения в работе:</a:t>
            </a:r>
            <a:b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результате работы по данной технологии,   разработан: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демострационный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материал  по  заучиванию  стихов для детей  3- 5  лет (Картотека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мнемотаблиц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).</a:t>
            </a:r>
            <a:b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Картотека стихотворений   к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мнемотаблицам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в соответствии  с программным содержанием.</a:t>
            </a:r>
            <a:b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Перспективный план  работы с детьми 3- 4 лет и  4-5 лет по заучиванию стихов  с учетом комплексно – тематического планирования.</a:t>
            </a:r>
            <a:b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285" y="620688"/>
            <a:ext cx="3873203" cy="583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8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30076987"/>
              </p:ext>
            </p:extLst>
          </p:nvPr>
        </p:nvGraphicFramePr>
        <p:xfrm>
          <a:off x="2268251" y="3068959"/>
          <a:ext cx="4427984" cy="3661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04"/>
          <a:stretch/>
        </p:blipFill>
        <p:spPr bwMode="auto">
          <a:xfrm>
            <a:off x="179513" y="116632"/>
            <a:ext cx="8964487" cy="306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4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12968" cy="453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мнемотехники повышает эффективность заучивания стихов: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 сокращается время заучивания;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 интонационная  выразительность  речи;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интерес к заучиванию поэтических произведений;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преодолевают робость, застенчивость, учатся свободно держаться перед  слушателями.</a:t>
            </a:r>
          </a:p>
        </p:txBody>
      </p:sp>
    </p:spTree>
    <p:extLst>
      <p:ext uri="{BB962C8B-B14F-4D97-AF65-F5344CB8AC3E}">
        <p14:creationId xmlns:p14="http://schemas.microsoft.com/office/powerpoint/2010/main" val="67068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56984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Список литературы и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интернет-ресурсов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200"/>
            </a:pP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Мнемотехника для дошкольников: методическое пособие. –1-е изд. / под ред. М.Н. Хусаиновой,– 44 с.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200"/>
            </a:pP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Широких 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Т.Д. Учим стихи - развиваем память / Ребёнок в детском саду. 2004. №2. </a:t>
            </a: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С.59.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200"/>
            </a:pP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3.https://www.prodlenka.org/</a:t>
            </a:r>
            <a:r>
              <a:rPr lang="ru-RU" sz="28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metodicheskie-razrabotki</a:t>
            </a: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/117503-iz-opyta-raboty-ispolzovanie-mnemotehniki-d.</a:t>
            </a:r>
            <a:endParaRPr lang="ru-RU" sz="28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4509121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spc="50" dirty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3600" b="1" spc="50" dirty="0">
              <a:ln w="1143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14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0412"/>
            <a:ext cx="8280920" cy="301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648" y="3456270"/>
            <a:ext cx="4132616" cy="285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8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51520" y="260648"/>
            <a:ext cx="8640960" cy="5328592"/>
          </a:xfrm>
        </p:spPr>
        <p:txBody>
          <a:bodyPr>
            <a:no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Чтобы 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помочь детям в заучивании стихотворений и облегчить этот процесс, решили  попробовать использовать  технологию   мнемотехника. 	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Новизна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опыта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заключается в ведение и  использовании новой формы  в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работе Технологии Мнемотехника  (</a:t>
            </a:r>
            <a:r>
              <a:rPr lang="ru-RU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Т.А.Ткаченко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В.К.Воробьёвой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применении 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новой формы работы с детьми 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3-5 лет при заучивании 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потешек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стихотворений.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8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0545" y="512618"/>
            <a:ext cx="784791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spcAft>
                <a:spcPts val="0"/>
              </a:spcAft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Цель: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создание условий для развития  интонационной выразительности речи  у детей 4-5 лет  при  заучивании  стихов  с использованием приёмов мнемотехники.</a:t>
            </a:r>
          </a:p>
          <a:p>
            <a:pPr marL="45720" indent="0" algn="ctr">
              <a:spcAft>
                <a:spcPts val="0"/>
              </a:spcAft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Задачи: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Сформир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овать  желание  и  интерес к  быстрому заучиванию стихов.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Развивать интонационную выразительность речи и умение читать стихи перед слушателями.</a:t>
            </a:r>
          </a:p>
          <a:p>
            <a:pPr marL="45720" indent="0" algn="ctr">
              <a:spcAft>
                <a:spcPts val="0"/>
              </a:spcAft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Ожидался  следующий  результа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т:</a:t>
            </a:r>
          </a:p>
          <a:p>
            <a:pPr marL="45720" indent="0" algn="just">
              <a:spcAft>
                <a:spcPts val="0"/>
              </a:spcAft>
              <a:buNone/>
            </a:pP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Дети будут  выразительно и динамично читать наизусть, понравившееся стихотворение,  считалку.</a:t>
            </a:r>
          </a:p>
        </p:txBody>
      </p:sp>
    </p:spTree>
    <p:extLst>
      <p:ext uri="{BB962C8B-B14F-4D97-AF65-F5344CB8AC3E}">
        <p14:creationId xmlns:p14="http://schemas.microsoft.com/office/powerpoint/2010/main" val="271692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Мнемотехника —  система различных приемов, облегчающих запоминание. Один из  приемов мнемотехники - использование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мнемотаблиц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в которых слова, расположены  в том же  порядке, что и в тексте.  Глядя на эти схемы-рисунки, ребёнок легко воспроизводит текстовую информацию. Схемы служат своеобразным зрительным планом для заучивания стихотворения. </a:t>
            </a:r>
            <a:b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течение двух лет используем  в работе по  заучиванию стихов приёмы мнемотехники.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81" y="2852936"/>
            <a:ext cx="4437100" cy="318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s://sun9-8.userapi.com/impg/zk2lvyAq7r8yOpbiA9yoahqe-PcafVegdmKLoQ/jYR2pJuqjSY.jpg?size=1280x960&amp;quality=95&amp;sign=1fc8271ffad2243c26e47b1661c57d71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07636"/>
            <a:ext cx="4392488" cy="3001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008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32656"/>
            <a:ext cx="4464425" cy="6336704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Работу начали проводить  еще в младшей  группе  с простейших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мнемоквадратов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последовательно переходили   к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мнемодорожкам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состоящих  из 4-5 картинок.</a:t>
            </a:r>
            <a:b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Дети  младшей  группы в  начале года запоминали по два объекта, а к концу года — до четырех объектов. Малышам  давали  цветные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мнемодорожки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потому что в памяти у детей младшего возраста быстрее остаются отдельные образы</a:t>
            </a: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392203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28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95536" y="260350"/>
            <a:ext cx="8748464" cy="1512888"/>
          </a:xfrm>
        </p:spPr>
        <p:txBody>
          <a:bodyPr>
            <a:noAutofit/>
          </a:bodyPr>
          <a:lstStyle/>
          <a:p>
            <a:pPr marL="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стихов и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 детьми 3-4 лет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520651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537" y="1016297"/>
            <a:ext cx="4425950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31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067944" y="692150"/>
            <a:ext cx="4572819" cy="1728788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Работая   с детьми   4-5 лет,     используем 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мнемотаблицы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 технологию мнемотехника включаем   в разные виды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деятельности.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13" y="476672"/>
            <a:ext cx="378566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38191"/>
            <a:ext cx="4577328" cy="343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32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07503" y="387928"/>
            <a:ext cx="4021151" cy="59934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технологии: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2127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1.Чтение стихотворения</a:t>
            </a:r>
            <a:br>
              <a:rPr lang="ru-RU" sz="2800" dirty="0">
                <a:solidFill>
                  <a:srgbClr val="2127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2127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Чтение с опорой на </a:t>
            </a:r>
            <a:r>
              <a:rPr lang="ru-RU" sz="2800" dirty="0" err="1">
                <a:solidFill>
                  <a:srgbClr val="2127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мнемотаблицу</a:t>
            </a:r>
            <a:r>
              <a:rPr lang="ru-RU" sz="2800" dirty="0">
                <a:solidFill>
                  <a:srgbClr val="2127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2127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2127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Вопросы по содержанию</a:t>
            </a:r>
            <a:br>
              <a:rPr lang="ru-RU" sz="2800" dirty="0">
                <a:solidFill>
                  <a:srgbClr val="2127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2127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4.Разбор сложных слов</a:t>
            </a:r>
            <a:br>
              <a:rPr lang="ru-RU" sz="2800" dirty="0">
                <a:solidFill>
                  <a:srgbClr val="2127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2127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5.Чтение отдельных строк, с повторением ребенком</a:t>
            </a:r>
            <a:br>
              <a:rPr lang="ru-RU" sz="2800" dirty="0">
                <a:solidFill>
                  <a:srgbClr val="2127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2127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6.Рассказ стихотворения ребенком с опорой на </a:t>
            </a:r>
            <a:r>
              <a:rPr lang="ru-RU" sz="2800" dirty="0" err="1" smtClean="0">
                <a:solidFill>
                  <a:srgbClr val="2127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мнемотаблицу</a:t>
            </a:r>
            <a:r>
              <a:rPr lang="ru-RU" sz="2800" dirty="0" smtClean="0">
                <a:solidFill>
                  <a:srgbClr val="2127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rgbClr val="212745">
                    <a:lumMod val="50000"/>
                  </a:srgbClr>
                </a:solidFill>
                <a:latin typeface="Arial" charset="0"/>
              </a:rPr>
              <a:t/>
            </a:r>
            <a:br>
              <a:rPr lang="ru-RU" sz="2800" dirty="0">
                <a:solidFill>
                  <a:srgbClr val="212745">
                    <a:lumMod val="50000"/>
                  </a:srgbClr>
                </a:solidFill>
                <a:latin typeface="Arial" charset="0"/>
              </a:rPr>
            </a:br>
            <a:r>
              <a:rPr lang="ru-RU" sz="2400" b="1" dirty="0">
                <a:solidFill>
                  <a:srgbClr val="212745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212745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929" y="620688"/>
            <a:ext cx="432345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58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363</Words>
  <Application>Microsoft Office PowerPoint</Application>
  <PresentationFormat>Экран (4:3)</PresentationFormat>
  <Paragraphs>43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Стендовый  доклад  «Развитие   интонационной выразительности   при  заучивании  стихов с детьми    3-5 лет    средствами   мнемотехники».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закрепления  выученных стихотворений мы с детьми играем  в следующие игры: «Концерт» и  «Угадай и расскажи».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2022-10-23T18:29:03Z</dcterms:created>
  <dcterms:modified xsi:type="dcterms:W3CDTF">2022-10-28T11:24:00Z</dcterms:modified>
</cp:coreProperties>
</file>