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7" r:id="rId4"/>
    <p:sldId id="268" r:id="rId5"/>
    <p:sldId id="270" r:id="rId6"/>
    <p:sldId id="272" r:id="rId7"/>
    <p:sldId id="271" r:id="rId8"/>
    <p:sldId id="269" r:id="rId9"/>
    <p:sldId id="275" r:id="rId10"/>
    <p:sldId id="276" r:id="rId11"/>
    <p:sldId id="277" r:id="rId12"/>
    <p:sldId id="278" r:id="rId13"/>
    <p:sldId id="274" r:id="rId14"/>
    <p:sldId id="28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58CC7"/>
    <a:srgbClr val="80E33D"/>
    <a:srgbClr val="169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94660"/>
  </p:normalViewPr>
  <p:slideViewPr>
    <p:cSldViewPr>
      <p:cViewPr varScale="1">
        <p:scale>
          <a:sx n="69" d="100"/>
          <a:sy n="69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18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image" Target="../media/image3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CB7C5-844E-41CC-99DA-73B482135AA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59E529-00C7-4A21-A617-06CD40E9360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«Сокол и его достопримечательности. Места отдыха горожан»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1BF0A-E5C6-4E59-BF34-45E08A61C515}" type="parTrans" cxnId="{6D48CAF9-E613-432E-8C46-197D42C980E6}">
      <dgm:prSet/>
      <dgm:spPr/>
      <dgm:t>
        <a:bodyPr/>
        <a:lstStyle/>
        <a:p>
          <a:endParaRPr lang="ru-RU"/>
        </a:p>
      </dgm:t>
    </dgm:pt>
    <dgm:pt modelId="{051E2BBD-AFB3-4F63-AA83-8E1E8C2B2166}" type="sibTrans" cxnId="{6D48CAF9-E613-432E-8C46-197D42C980E6}">
      <dgm:prSet/>
      <dgm:spPr/>
      <dgm:t>
        <a:bodyPr/>
        <a:lstStyle/>
        <a:p>
          <a:endParaRPr lang="ru-RU"/>
        </a:p>
      </dgm:t>
    </dgm:pt>
    <dgm:pt modelId="{31633D03-0F84-4341-90E8-1B489DDF4DD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«Чем пахнут ремесла в Соколе?»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0EABEA-F426-4D57-BF4C-70D00FBE51BC}" type="parTrans" cxnId="{C25260EE-5579-472D-A14B-A6127A01703A}">
      <dgm:prSet/>
      <dgm:spPr/>
      <dgm:t>
        <a:bodyPr/>
        <a:lstStyle/>
        <a:p>
          <a:endParaRPr lang="ru-RU"/>
        </a:p>
      </dgm:t>
    </dgm:pt>
    <dgm:pt modelId="{E36FFF37-EFCC-47CF-9DA2-F71094507CDF}" type="sibTrans" cxnId="{C25260EE-5579-472D-A14B-A6127A01703A}">
      <dgm:prSet/>
      <dgm:spPr/>
      <dgm:t>
        <a:bodyPr/>
        <a:lstStyle/>
        <a:p>
          <a:endParaRPr lang="ru-RU"/>
        </a:p>
      </dgm:t>
    </dgm:pt>
    <dgm:pt modelId="{0B3F4752-48F4-4BF4-B247-BCD77A8291C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«Город в военные годы»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89747-3C02-448A-AC00-6661964BE3B4}" type="parTrans" cxnId="{C30ECC9F-865B-48F5-B430-E062E909DC8D}">
      <dgm:prSet/>
      <dgm:spPr/>
      <dgm:t>
        <a:bodyPr/>
        <a:lstStyle/>
        <a:p>
          <a:endParaRPr lang="ru-RU"/>
        </a:p>
      </dgm:t>
    </dgm:pt>
    <dgm:pt modelId="{EE9A1F9E-3933-4832-9AF2-6BE1FE8B2ABC}" type="sibTrans" cxnId="{C30ECC9F-865B-48F5-B430-E062E909DC8D}">
      <dgm:prSet/>
      <dgm:spPr/>
      <dgm:t>
        <a:bodyPr/>
        <a:lstStyle/>
        <a:p>
          <a:endParaRPr lang="ru-RU"/>
        </a:p>
      </dgm:t>
    </dgm:pt>
    <dgm:pt modelId="{0D34F294-13CF-4163-87DC-A84A0CE8EA8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«Спортивный город»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D95DC-9B09-427A-8BEE-BC05EDC27F02}" type="parTrans" cxnId="{E8C8E7E5-7E15-48CB-A273-2378B66FA5AA}">
      <dgm:prSet/>
      <dgm:spPr/>
      <dgm:t>
        <a:bodyPr/>
        <a:lstStyle/>
        <a:p>
          <a:endParaRPr lang="ru-RU"/>
        </a:p>
      </dgm:t>
    </dgm:pt>
    <dgm:pt modelId="{C1798676-A984-4D79-8677-20C91711054B}" type="sibTrans" cxnId="{E8C8E7E5-7E15-48CB-A273-2378B66FA5AA}">
      <dgm:prSet/>
      <dgm:spPr/>
      <dgm:t>
        <a:bodyPr/>
        <a:lstStyle/>
        <a:p>
          <a:endParaRPr lang="ru-RU"/>
        </a:p>
      </dgm:t>
    </dgm:pt>
    <dgm:pt modelId="{D84ADCFD-3A6C-442A-9DF0-C7B2875ACDA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«Творческий Сокол»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3B6B8-869E-4D45-BD96-61341DE35356}" type="parTrans" cxnId="{7FC56EF7-80FD-436A-B151-0FCA98DFCB2C}">
      <dgm:prSet/>
      <dgm:spPr/>
      <dgm:t>
        <a:bodyPr/>
        <a:lstStyle/>
        <a:p>
          <a:endParaRPr lang="ru-RU"/>
        </a:p>
      </dgm:t>
    </dgm:pt>
    <dgm:pt modelId="{B18C6C94-F9CB-495D-AE92-E05118E2DD08}" type="sibTrans" cxnId="{7FC56EF7-80FD-436A-B151-0FCA98DFCB2C}">
      <dgm:prSet/>
      <dgm:spPr/>
      <dgm:t>
        <a:bodyPr/>
        <a:lstStyle/>
        <a:p>
          <a:endParaRPr lang="ru-RU"/>
        </a:p>
      </dgm:t>
    </dgm:pt>
    <dgm:pt modelId="{0FC67EF9-3051-4B0B-91AB-D9774A60D95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«Я – гражданин Сокола»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04159-D1D3-4349-9BE9-E7D07CC0AA1B}" type="parTrans" cxnId="{E049698C-0F6C-4EC7-ABF7-9CC14524E05B}">
      <dgm:prSet/>
      <dgm:spPr/>
      <dgm:t>
        <a:bodyPr/>
        <a:lstStyle/>
        <a:p>
          <a:endParaRPr lang="ru-RU"/>
        </a:p>
      </dgm:t>
    </dgm:pt>
    <dgm:pt modelId="{A1F2805C-A5D5-4C6B-AF71-ADA88ED02B1A}" type="sibTrans" cxnId="{E049698C-0F6C-4EC7-ABF7-9CC14524E05B}">
      <dgm:prSet/>
      <dgm:spPr/>
      <dgm:t>
        <a:bodyPr/>
        <a:lstStyle/>
        <a:p>
          <a:endParaRPr lang="ru-RU"/>
        </a:p>
      </dgm:t>
    </dgm:pt>
    <dgm:pt modelId="{08CC9CEF-4609-444E-B346-2547FF785281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«Здравствуй, Сокол! История города»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CB571-FCE0-46A4-9599-ADA1F80851B1}" type="parTrans" cxnId="{5154C7A9-E27E-4E8F-9C30-56B0FE9BE1B4}">
      <dgm:prSet/>
      <dgm:spPr/>
      <dgm:t>
        <a:bodyPr/>
        <a:lstStyle/>
        <a:p>
          <a:endParaRPr lang="ru-RU"/>
        </a:p>
      </dgm:t>
    </dgm:pt>
    <dgm:pt modelId="{51392D03-ACEB-46C3-A84A-73C1D2863B98}" type="sibTrans" cxnId="{5154C7A9-E27E-4E8F-9C30-56B0FE9BE1B4}">
      <dgm:prSet/>
      <dgm:spPr/>
      <dgm:t>
        <a:bodyPr/>
        <a:lstStyle/>
        <a:p>
          <a:endParaRPr lang="ru-RU"/>
        </a:p>
      </dgm:t>
    </dgm:pt>
    <dgm:pt modelId="{C9489D0D-D130-4556-B9DB-D54D68F065C5}">
      <dgm:prSet/>
      <dgm:spPr/>
      <dgm:t>
        <a:bodyPr/>
        <a:lstStyle/>
        <a:p>
          <a:endParaRPr lang="ru-RU" dirty="0"/>
        </a:p>
      </dgm:t>
    </dgm:pt>
    <dgm:pt modelId="{7A1CA68C-758E-441A-9D0A-08EB448907B5}" type="parTrans" cxnId="{8E5F71CE-D6C8-407B-A864-E9DD1C2B303D}">
      <dgm:prSet/>
      <dgm:spPr/>
      <dgm:t>
        <a:bodyPr/>
        <a:lstStyle/>
        <a:p>
          <a:endParaRPr lang="ru-RU"/>
        </a:p>
      </dgm:t>
    </dgm:pt>
    <dgm:pt modelId="{D047FCCE-1751-4E35-A81A-D8572545CBC5}" type="sibTrans" cxnId="{8E5F71CE-D6C8-407B-A864-E9DD1C2B303D}">
      <dgm:prSet/>
      <dgm:spPr/>
      <dgm:t>
        <a:bodyPr/>
        <a:lstStyle/>
        <a:p>
          <a:endParaRPr lang="ru-RU"/>
        </a:p>
      </dgm:t>
    </dgm:pt>
    <dgm:pt modelId="{64894BBD-5036-4EE2-BC57-3B004CE63088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CCA312-F892-4D83-A16D-C48571E2591F}" type="parTrans" cxnId="{AB28A0CE-31D4-4334-9D0A-799307F6CAE6}">
      <dgm:prSet/>
      <dgm:spPr/>
      <dgm:t>
        <a:bodyPr/>
        <a:lstStyle/>
        <a:p>
          <a:endParaRPr lang="ru-RU"/>
        </a:p>
      </dgm:t>
    </dgm:pt>
    <dgm:pt modelId="{96379816-6765-4A5A-A0B4-0728B9B3B89E}" type="sibTrans" cxnId="{AB28A0CE-31D4-4334-9D0A-799307F6CAE6}">
      <dgm:prSet/>
      <dgm:spPr/>
      <dgm:t>
        <a:bodyPr/>
        <a:lstStyle/>
        <a:p>
          <a:endParaRPr lang="ru-RU"/>
        </a:p>
      </dgm:t>
    </dgm:pt>
    <dgm:pt modelId="{9D3994A8-C5D7-4477-B8C7-02CBE2AFFAA3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CCA0B-DD31-47AF-AA7F-6CDEFE2AAF3B}" type="parTrans" cxnId="{B591490E-43BC-487D-837C-CE8009292C97}">
      <dgm:prSet/>
      <dgm:spPr/>
      <dgm:t>
        <a:bodyPr/>
        <a:lstStyle/>
        <a:p>
          <a:endParaRPr lang="ru-RU"/>
        </a:p>
      </dgm:t>
    </dgm:pt>
    <dgm:pt modelId="{3A76C125-C67D-4703-9521-67013F971EAF}" type="sibTrans" cxnId="{B591490E-43BC-487D-837C-CE8009292C97}">
      <dgm:prSet/>
      <dgm:spPr/>
      <dgm:t>
        <a:bodyPr/>
        <a:lstStyle/>
        <a:p>
          <a:endParaRPr lang="ru-RU"/>
        </a:p>
      </dgm:t>
    </dgm:pt>
    <dgm:pt modelId="{9FA45352-D3C7-49D4-91C6-4130C00F00B8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A3D40F-EA50-4366-9C58-ED4D53D12751}" type="parTrans" cxnId="{FAFF3C0B-F8DB-45ED-B4E4-59300B72E456}">
      <dgm:prSet/>
      <dgm:spPr/>
      <dgm:t>
        <a:bodyPr/>
        <a:lstStyle/>
        <a:p>
          <a:endParaRPr lang="ru-RU"/>
        </a:p>
      </dgm:t>
    </dgm:pt>
    <dgm:pt modelId="{288C839F-253E-4BEA-A1A4-62E79590AD57}" type="sibTrans" cxnId="{FAFF3C0B-F8DB-45ED-B4E4-59300B72E456}">
      <dgm:prSet/>
      <dgm:spPr/>
      <dgm:t>
        <a:bodyPr/>
        <a:lstStyle/>
        <a:p>
          <a:endParaRPr lang="ru-RU"/>
        </a:p>
      </dgm:t>
    </dgm:pt>
    <dgm:pt modelId="{ECA7DBDE-7212-4763-BD5A-6A50AAB2683F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14A856-2D22-49E2-9D5B-EDC7931DBFE8}" type="parTrans" cxnId="{4292B93E-5637-4711-846C-5832BC4C8B64}">
      <dgm:prSet/>
      <dgm:spPr/>
      <dgm:t>
        <a:bodyPr/>
        <a:lstStyle/>
        <a:p>
          <a:endParaRPr lang="ru-RU"/>
        </a:p>
      </dgm:t>
    </dgm:pt>
    <dgm:pt modelId="{04B07EBB-176D-44AB-82FC-64332FA787FD}" type="sibTrans" cxnId="{4292B93E-5637-4711-846C-5832BC4C8B64}">
      <dgm:prSet/>
      <dgm:spPr/>
      <dgm:t>
        <a:bodyPr/>
        <a:lstStyle/>
        <a:p>
          <a:endParaRPr lang="ru-RU"/>
        </a:p>
      </dgm:t>
    </dgm:pt>
    <dgm:pt modelId="{F85882CF-532C-4DD4-9030-FD839F94DE7C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A36517-6C85-4C8B-8350-9B8393D13709}" type="parTrans" cxnId="{C79DB2F2-547C-4147-9C83-52CD06ADAF35}">
      <dgm:prSet/>
      <dgm:spPr/>
      <dgm:t>
        <a:bodyPr/>
        <a:lstStyle/>
        <a:p>
          <a:endParaRPr lang="ru-RU"/>
        </a:p>
      </dgm:t>
    </dgm:pt>
    <dgm:pt modelId="{D6A8D7A4-76D6-4550-BC9A-22B2B4DC8D18}" type="sibTrans" cxnId="{C79DB2F2-547C-4147-9C83-52CD06ADAF35}">
      <dgm:prSet/>
      <dgm:spPr/>
      <dgm:t>
        <a:bodyPr/>
        <a:lstStyle/>
        <a:p>
          <a:endParaRPr lang="ru-RU"/>
        </a:p>
      </dgm:t>
    </dgm:pt>
    <dgm:pt modelId="{E3A4CE2F-23A9-45DB-A728-3194E332B75A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F9D97-2C52-48A2-8395-3B13AEEEDECE}" type="parTrans" cxnId="{EDAA93A2-9CC9-4AAF-A1FE-898412B662E2}">
      <dgm:prSet/>
      <dgm:spPr/>
      <dgm:t>
        <a:bodyPr/>
        <a:lstStyle/>
        <a:p>
          <a:endParaRPr lang="ru-RU"/>
        </a:p>
      </dgm:t>
    </dgm:pt>
    <dgm:pt modelId="{77285F70-8787-4D52-8617-1F116AC61E8A}" type="sibTrans" cxnId="{EDAA93A2-9CC9-4AAF-A1FE-898412B662E2}">
      <dgm:prSet/>
      <dgm:spPr/>
      <dgm:t>
        <a:bodyPr/>
        <a:lstStyle/>
        <a:p>
          <a:endParaRPr lang="ru-RU"/>
        </a:p>
      </dgm:t>
    </dgm:pt>
    <dgm:pt modelId="{AEA84BB3-6659-4EF1-8625-CB15D327EE37}" type="pres">
      <dgm:prSet presAssocID="{F37CB7C5-844E-41CC-99DA-73B482135AA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33D31E-5D54-4E43-A779-662262A65454}" type="pres">
      <dgm:prSet presAssocID="{C9489D0D-D130-4556-B9DB-D54D68F065C5}" presName="composite" presStyleCnt="0"/>
      <dgm:spPr/>
    </dgm:pt>
    <dgm:pt modelId="{DEF320F3-6DA6-443C-BA3E-ABE61D8D3ACD}" type="pres">
      <dgm:prSet presAssocID="{C9489D0D-D130-4556-B9DB-D54D68F065C5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CD37C-5D1A-42C4-BFD2-1C39814E5E87}" type="pres">
      <dgm:prSet presAssocID="{C9489D0D-D130-4556-B9DB-D54D68F065C5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C6728-8DD0-4B85-AC32-1677BA4612EB}" type="pres">
      <dgm:prSet presAssocID="{D047FCCE-1751-4E35-A81A-D8572545CBC5}" presName="sp" presStyleCnt="0"/>
      <dgm:spPr/>
    </dgm:pt>
    <dgm:pt modelId="{1EBA011D-E115-4CEF-81AD-C729CF7AE229}" type="pres">
      <dgm:prSet presAssocID="{64894BBD-5036-4EE2-BC57-3B004CE63088}" presName="composite" presStyleCnt="0"/>
      <dgm:spPr/>
    </dgm:pt>
    <dgm:pt modelId="{115F71B9-859E-44B0-92C3-17C0C4619A0E}" type="pres">
      <dgm:prSet presAssocID="{64894BBD-5036-4EE2-BC57-3B004CE6308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B15F9-1AF4-41B7-BE70-22E68FC7D7AF}" type="pres">
      <dgm:prSet presAssocID="{64894BBD-5036-4EE2-BC57-3B004CE6308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CB4C5-68CC-425F-B6B2-D690D1FF915B}" type="pres">
      <dgm:prSet presAssocID="{96379816-6765-4A5A-A0B4-0728B9B3B89E}" presName="sp" presStyleCnt="0"/>
      <dgm:spPr/>
    </dgm:pt>
    <dgm:pt modelId="{A3636C96-B2A7-4F3A-A5FA-AEAA7C308395}" type="pres">
      <dgm:prSet presAssocID="{9D3994A8-C5D7-4477-B8C7-02CBE2AFFAA3}" presName="composite" presStyleCnt="0"/>
      <dgm:spPr/>
    </dgm:pt>
    <dgm:pt modelId="{A2985DD9-F3F1-48FD-BFA3-5166DD58B242}" type="pres">
      <dgm:prSet presAssocID="{9D3994A8-C5D7-4477-B8C7-02CBE2AFFAA3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A716D-814A-455A-AB6D-07D634E244B9}" type="pres">
      <dgm:prSet presAssocID="{9D3994A8-C5D7-4477-B8C7-02CBE2AFFAA3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69BB8-FC1F-47B4-8E58-BED807859B4C}" type="pres">
      <dgm:prSet presAssocID="{3A76C125-C67D-4703-9521-67013F971EAF}" presName="sp" presStyleCnt="0"/>
      <dgm:spPr/>
    </dgm:pt>
    <dgm:pt modelId="{F56D24EC-9F98-4204-96A0-ACD9DB0F91BD}" type="pres">
      <dgm:prSet presAssocID="{9FA45352-D3C7-49D4-91C6-4130C00F00B8}" presName="composite" presStyleCnt="0"/>
      <dgm:spPr/>
    </dgm:pt>
    <dgm:pt modelId="{C0BFC355-848B-42CF-9D2E-D7858C148BCD}" type="pres">
      <dgm:prSet presAssocID="{9FA45352-D3C7-49D4-91C6-4130C00F00B8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6E11B-31B4-4F4E-899C-5FBF9F967E81}" type="pres">
      <dgm:prSet presAssocID="{9FA45352-D3C7-49D4-91C6-4130C00F00B8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2E1B4-E9B6-43D9-988F-E7419731D74C}" type="pres">
      <dgm:prSet presAssocID="{288C839F-253E-4BEA-A1A4-62E79590AD57}" presName="sp" presStyleCnt="0"/>
      <dgm:spPr/>
    </dgm:pt>
    <dgm:pt modelId="{8E0BAAF5-7F5E-4400-B6B4-AE44C554629D}" type="pres">
      <dgm:prSet presAssocID="{ECA7DBDE-7212-4763-BD5A-6A50AAB2683F}" presName="composite" presStyleCnt="0"/>
      <dgm:spPr/>
    </dgm:pt>
    <dgm:pt modelId="{F291D598-DCF0-465A-922C-3A7E9B35D951}" type="pres">
      <dgm:prSet presAssocID="{ECA7DBDE-7212-4763-BD5A-6A50AAB2683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FBC32-BC78-4872-8D85-FE0ABC464263}" type="pres">
      <dgm:prSet presAssocID="{ECA7DBDE-7212-4763-BD5A-6A50AAB2683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56E08-1615-46DF-9B28-018DA81FE99D}" type="pres">
      <dgm:prSet presAssocID="{04B07EBB-176D-44AB-82FC-64332FA787FD}" presName="sp" presStyleCnt="0"/>
      <dgm:spPr/>
    </dgm:pt>
    <dgm:pt modelId="{72E677AB-2A28-41BC-857D-7BD5D4181035}" type="pres">
      <dgm:prSet presAssocID="{F85882CF-532C-4DD4-9030-FD839F94DE7C}" presName="composite" presStyleCnt="0"/>
      <dgm:spPr/>
    </dgm:pt>
    <dgm:pt modelId="{9F42EA3B-BAB8-4BD1-A79A-E4E8D5307CA8}" type="pres">
      <dgm:prSet presAssocID="{F85882CF-532C-4DD4-9030-FD839F94DE7C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756B5-E1E4-4522-8E6A-5F6721EC8355}" type="pres">
      <dgm:prSet presAssocID="{F85882CF-532C-4DD4-9030-FD839F94DE7C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DDFCC-7735-4502-8BD5-C07FCF1FB27F}" type="pres">
      <dgm:prSet presAssocID="{D6A8D7A4-76D6-4550-BC9A-22B2B4DC8D18}" presName="sp" presStyleCnt="0"/>
      <dgm:spPr/>
    </dgm:pt>
    <dgm:pt modelId="{1B2FF462-2F41-4669-9E6B-AF787FF5AA95}" type="pres">
      <dgm:prSet presAssocID="{E3A4CE2F-23A9-45DB-A728-3194E332B75A}" presName="composite" presStyleCnt="0"/>
      <dgm:spPr/>
    </dgm:pt>
    <dgm:pt modelId="{16AE70BF-32A2-4AC2-8F92-D20DA40E1891}" type="pres">
      <dgm:prSet presAssocID="{E3A4CE2F-23A9-45DB-A728-3194E332B75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A0EA0-D8C8-4B8D-AEA3-9CB20F989CC6}" type="pres">
      <dgm:prSet presAssocID="{E3A4CE2F-23A9-45DB-A728-3194E332B75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92B93E-5637-4711-846C-5832BC4C8B64}" srcId="{F37CB7C5-844E-41CC-99DA-73B482135AA1}" destId="{ECA7DBDE-7212-4763-BD5A-6A50AAB2683F}" srcOrd="4" destOrd="0" parTransId="{9514A856-2D22-49E2-9D5B-EDC7931DBFE8}" sibTransId="{04B07EBB-176D-44AB-82FC-64332FA787FD}"/>
    <dgm:cxn modelId="{8CABEB07-4A03-4819-A928-E67C04D448B3}" type="presOf" srcId="{0FC67EF9-3051-4B0B-91AB-D9774A60D95B}" destId="{E0FA0EA0-D8C8-4B8D-AEA3-9CB20F989CC6}" srcOrd="0" destOrd="0" presId="urn:microsoft.com/office/officeart/2005/8/layout/chevron2"/>
    <dgm:cxn modelId="{1AAB3DB9-A2F5-413F-8244-979A6CA0CD95}" type="presOf" srcId="{31633D03-0F84-4341-90E8-1B489DDF4DD0}" destId="{D47A716D-814A-455A-AB6D-07D634E244B9}" srcOrd="0" destOrd="0" presId="urn:microsoft.com/office/officeart/2005/8/layout/chevron2"/>
    <dgm:cxn modelId="{010DD9E6-7F92-40E5-ABF3-024FA0E5E957}" type="presOf" srcId="{08CC9CEF-4609-444E-B346-2547FF785281}" destId="{CD0CD37C-5D1A-42C4-BFD2-1C39814E5E87}" srcOrd="0" destOrd="0" presId="urn:microsoft.com/office/officeart/2005/8/layout/chevron2"/>
    <dgm:cxn modelId="{BB6B824C-5703-45CC-8E39-96F8572D1D23}" type="presOf" srcId="{CC59E529-00C7-4A21-A617-06CD40E93609}" destId="{E97B15F9-1AF4-41B7-BE70-22E68FC7D7AF}" srcOrd="0" destOrd="0" presId="urn:microsoft.com/office/officeart/2005/8/layout/chevron2"/>
    <dgm:cxn modelId="{E8C8E7E5-7E15-48CB-A273-2378B66FA5AA}" srcId="{ECA7DBDE-7212-4763-BD5A-6A50AAB2683F}" destId="{0D34F294-13CF-4163-87DC-A84A0CE8EA86}" srcOrd="0" destOrd="0" parTransId="{D99D95DC-9B09-427A-8BEE-BC05EDC27F02}" sibTransId="{C1798676-A984-4D79-8677-20C91711054B}"/>
    <dgm:cxn modelId="{EDAA93A2-9CC9-4AAF-A1FE-898412B662E2}" srcId="{F37CB7C5-844E-41CC-99DA-73B482135AA1}" destId="{E3A4CE2F-23A9-45DB-A728-3194E332B75A}" srcOrd="6" destOrd="0" parTransId="{F4FF9D97-2C52-48A2-8395-3B13AEEEDECE}" sibTransId="{77285F70-8787-4D52-8617-1F116AC61E8A}"/>
    <dgm:cxn modelId="{1D023BBB-C221-4FC1-9B31-147FCCF44887}" type="presOf" srcId="{F85882CF-532C-4DD4-9030-FD839F94DE7C}" destId="{9F42EA3B-BAB8-4BD1-A79A-E4E8D5307CA8}" srcOrd="0" destOrd="0" presId="urn:microsoft.com/office/officeart/2005/8/layout/chevron2"/>
    <dgm:cxn modelId="{7FC56EF7-80FD-436A-B151-0FCA98DFCB2C}" srcId="{9FA45352-D3C7-49D4-91C6-4130C00F00B8}" destId="{D84ADCFD-3A6C-442A-9DF0-C7B2875ACDA4}" srcOrd="0" destOrd="0" parTransId="{EB33B6B8-869E-4D45-BD96-61341DE35356}" sibTransId="{B18C6C94-F9CB-495D-AE92-E05118E2DD08}"/>
    <dgm:cxn modelId="{AB28A0CE-31D4-4334-9D0A-799307F6CAE6}" srcId="{F37CB7C5-844E-41CC-99DA-73B482135AA1}" destId="{64894BBD-5036-4EE2-BC57-3B004CE63088}" srcOrd="1" destOrd="0" parTransId="{27CCA312-F892-4D83-A16D-C48571E2591F}" sibTransId="{96379816-6765-4A5A-A0B4-0728B9B3B89E}"/>
    <dgm:cxn modelId="{3AF0D64D-3D20-481C-9F07-3393113964C7}" type="presOf" srcId="{F37CB7C5-844E-41CC-99DA-73B482135AA1}" destId="{AEA84BB3-6659-4EF1-8625-CB15D327EE37}" srcOrd="0" destOrd="0" presId="urn:microsoft.com/office/officeart/2005/8/layout/chevron2"/>
    <dgm:cxn modelId="{F67CA73F-3776-4465-83B2-772A5C58EEA6}" type="presOf" srcId="{0B3F4752-48F4-4BF4-B247-BCD77A8291CB}" destId="{E39756B5-E1E4-4522-8E6A-5F6721EC8355}" srcOrd="0" destOrd="0" presId="urn:microsoft.com/office/officeart/2005/8/layout/chevron2"/>
    <dgm:cxn modelId="{E576BEE2-9F40-48F3-8A20-1FDF3D37CFA3}" type="presOf" srcId="{9D3994A8-C5D7-4477-B8C7-02CBE2AFFAA3}" destId="{A2985DD9-F3F1-48FD-BFA3-5166DD58B242}" srcOrd="0" destOrd="0" presId="urn:microsoft.com/office/officeart/2005/8/layout/chevron2"/>
    <dgm:cxn modelId="{8E5F71CE-D6C8-407B-A864-E9DD1C2B303D}" srcId="{F37CB7C5-844E-41CC-99DA-73B482135AA1}" destId="{C9489D0D-D130-4556-B9DB-D54D68F065C5}" srcOrd="0" destOrd="0" parTransId="{7A1CA68C-758E-441A-9D0A-08EB448907B5}" sibTransId="{D047FCCE-1751-4E35-A81A-D8572545CBC5}"/>
    <dgm:cxn modelId="{E75C46AA-C77A-461A-A440-3DDAB531C899}" type="presOf" srcId="{ECA7DBDE-7212-4763-BD5A-6A50AAB2683F}" destId="{F291D598-DCF0-465A-922C-3A7E9B35D951}" srcOrd="0" destOrd="0" presId="urn:microsoft.com/office/officeart/2005/8/layout/chevron2"/>
    <dgm:cxn modelId="{B591490E-43BC-487D-837C-CE8009292C97}" srcId="{F37CB7C5-844E-41CC-99DA-73B482135AA1}" destId="{9D3994A8-C5D7-4477-B8C7-02CBE2AFFAA3}" srcOrd="2" destOrd="0" parTransId="{407CCA0B-DD31-47AF-AA7F-6CDEFE2AAF3B}" sibTransId="{3A76C125-C67D-4703-9521-67013F971EAF}"/>
    <dgm:cxn modelId="{B45525EF-F939-49D2-AD95-23717E2A364F}" type="presOf" srcId="{D84ADCFD-3A6C-442A-9DF0-C7B2875ACDA4}" destId="{4746E11B-31B4-4F4E-899C-5FBF9F967E81}" srcOrd="0" destOrd="0" presId="urn:microsoft.com/office/officeart/2005/8/layout/chevron2"/>
    <dgm:cxn modelId="{C79DB2F2-547C-4147-9C83-52CD06ADAF35}" srcId="{F37CB7C5-844E-41CC-99DA-73B482135AA1}" destId="{F85882CF-532C-4DD4-9030-FD839F94DE7C}" srcOrd="5" destOrd="0" parTransId="{DBA36517-6C85-4C8B-8350-9B8393D13709}" sibTransId="{D6A8D7A4-76D6-4550-BC9A-22B2B4DC8D18}"/>
    <dgm:cxn modelId="{C25260EE-5579-472D-A14B-A6127A01703A}" srcId="{9D3994A8-C5D7-4477-B8C7-02CBE2AFFAA3}" destId="{31633D03-0F84-4341-90E8-1B489DDF4DD0}" srcOrd="0" destOrd="0" parTransId="{3F0EABEA-F426-4D57-BF4C-70D00FBE51BC}" sibTransId="{E36FFF37-EFCC-47CF-9DA2-F71094507CDF}"/>
    <dgm:cxn modelId="{650447C6-9523-4ACC-8987-95E3A9DDEA82}" type="presOf" srcId="{E3A4CE2F-23A9-45DB-A728-3194E332B75A}" destId="{16AE70BF-32A2-4AC2-8F92-D20DA40E1891}" srcOrd="0" destOrd="0" presId="urn:microsoft.com/office/officeart/2005/8/layout/chevron2"/>
    <dgm:cxn modelId="{E8505316-B316-4539-8EB6-8AFB25141427}" type="presOf" srcId="{C9489D0D-D130-4556-B9DB-D54D68F065C5}" destId="{DEF320F3-6DA6-443C-BA3E-ABE61D8D3ACD}" srcOrd="0" destOrd="0" presId="urn:microsoft.com/office/officeart/2005/8/layout/chevron2"/>
    <dgm:cxn modelId="{FAFF3C0B-F8DB-45ED-B4E4-59300B72E456}" srcId="{F37CB7C5-844E-41CC-99DA-73B482135AA1}" destId="{9FA45352-D3C7-49D4-91C6-4130C00F00B8}" srcOrd="3" destOrd="0" parTransId="{C4A3D40F-EA50-4366-9C58-ED4D53D12751}" sibTransId="{288C839F-253E-4BEA-A1A4-62E79590AD57}"/>
    <dgm:cxn modelId="{12425A6F-A664-4C0A-9182-3384D7CB47E9}" type="presOf" srcId="{64894BBD-5036-4EE2-BC57-3B004CE63088}" destId="{115F71B9-859E-44B0-92C3-17C0C4619A0E}" srcOrd="0" destOrd="0" presId="urn:microsoft.com/office/officeart/2005/8/layout/chevron2"/>
    <dgm:cxn modelId="{33879C7E-77B5-411C-A3D6-51EC0980F1A5}" type="presOf" srcId="{0D34F294-13CF-4163-87DC-A84A0CE8EA86}" destId="{74AFBC32-BC78-4872-8D85-FE0ABC464263}" srcOrd="0" destOrd="0" presId="urn:microsoft.com/office/officeart/2005/8/layout/chevron2"/>
    <dgm:cxn modelId="{5154C7A9-E27E-4E8F-9C30-56B0FE9BE1B4}" srcId="{C9489D0D-D130-4556-B9DB-D54D68F065C5}" destId="{08CC9CEF-4609-444E-B346-2547FF785281}" srcOrd="0" destOrd="0" parTransId="{6DACB571-FCE0-46A4-9599-ADA1F80851B1}" sibTransId="{51392D03-ACEB-46C3-A84A-73C1D2863B98}"/>
    <dgm:cxn modelId="{E049698C-0F6C-4EC7-ABF7-9CC14524E05B}" srcId="{E3A4CE2F-23A9-45DB-A728-3194E332B75A}" destId="{0FC67EF9-3051-4B0B-91AB-D9774A60D95B}" srcOrd="0" destOrd="0" parTransId="{CDC04159-D1D3-4349-9BE9-E7D07CC0AA1B}" sibTransId="{A1F2805C-A5D5-4C6B-AF71-ADA88ED02B1A}"/>
    <dgm:cxn modelId="{C30ECC9F-865B-48F5-B430-E062E909DC8D}" srcId="{F85882CF-532C-4DD4-9030-FD839F94DE7C}" destId="{0B3F4752-48F4-4BF4-B247-BCD77A8291CB}" srcOrd="0" destOrd="0" parTransId="{B9089747-3C02-448A-AC00-6661964BE3B4}" sibTransId="{EE9A1F9E-3933-4832-9AF2-6BE1FE8B2ABC}"/>
    <dgm:cxn modelId="{160765A1-D0D5-4BE0-8B99-2BEF19E54DA8}" type="presOf" srcId="{9FA45352-D3C7-49D4-91C6-4130C00F00B8}" destId="{C0BFC355-848B-42CF-9D2E-D7858C148BCD}" srcOrd="0" destOrd="0" presId="urn:microsoft.com/office/officeart/2005/8/layout/chevron2"/>
    <dgm:cxn modelId="{6D48CAF9-E613-432E-8C46-197D42C980E6}" srcId="{64894BBD-5036-4EE2-BC57-3B004CE63088}" destId="{CC59E529-00C7-4A21-A617-06CD40E93609}" srcOrd="0" destOrd="0" parTransId="{2B41BF0A-E5C6-4E59-BF34-45E08A61C515}" sibTransId="{051E2BBD-AFB3-4F63-AA83-8E1E8C2B2166}"/>
    <dgm:cxn modelId="{34F7FAB8-47B3-4FA0-9552-A4B4FC7D8651}" type="presParOf" srcId="{AEA84BB3-6659-4EF1-8625-CB15D327EE37}" destId="{9E33D31E-5D54-4E43-A779-662262A65454}" srcOrd="0" destOrd="0" presId="urn:microsoft.com/office/officeart/2005/8/layout/chevron2"/>
    <dgm:cxn modelId="{79A63FA4-3B3F-4FEE-A716-8F53459D0B17}" type="presParOf" srcId="{9E33D31E-5D54-4E43-A779-662262A65454}" destId="{DEF320F3-6DA6-443C-BA3E-ABE61D8D3ACD}" srcOrd="0" destOrd="0" presId="urn:microsoft.com/office/officeart/2005/8/layout/chevron2"/>
    <dgm:cxn modelId="{F59B4C40-ED32-4757-8A14-AFF9C545E37D}" type="presParOf" srcId="{9E33D31E-5D54-4E43-A779-662262A65454}" destId="{CD0CD37C-5D1A-42C4-BFD2-1C39814E5E87}" srcOrd="1" destOrd="0" presId="urn:microsoft.com/office/officeart/2005/8/layout/chevron2"/>
    <dgm:cxn modelId="{EBE3785A-FC48-4657-835D-3F4233F642BB}" type="presParOf" srcId="{AEA84BB3-6659-4EF1-8625-CB15D327EE37}" destId="{024C6728-8DD0-4B85-AC32-1677BA4612EB}" srcOrd="1" destOrd="0" presId="urn:microsoft.com/office/officeart/2005/8/layout/chevron2"/>
    <dgm:cxn modelId="{3D8C9220-A455-4183-8E36-D1BF5F66B7BD}" type="presParOf" srcId="{AEA84BB3-6659-4EF1-8625-CB15D327EE37}" destId="{1EBA011D-E115-4CEF-81AD-C729CF7AE229}" srcOrd="2" destOrd="0" presId="urn:microsoft.com/office/officeart/2005/8/layout/chevron2"/>
    <dgm:cxn modelId="{AE8FAC15-D9F5-43EF-BE2B-C9F6502D5A1A}" type="presParOf" srcId="{1EBA011D-E115-4CEF-81AD-C729CF7AE229}" destId="{115F71B9-859E-44B0-92C3-17C0C4619A0E}" srcOrd="0" destOrd="0" presId="urn:microsoft.com/office/officeart/2005/8/layout/chevron2"/>
    <dgm:cxn modelId="{F66E5219-0232-407E-9703-2A9CB64169F7}" type="presParOf" srcId="{1EBA011D-E115-4CEF-81AD-C729CF7AE229}" destId="{E97B15F9-1AF4-41B7-BE70-22E68FC7D7AF}" srcOrd="1" destOrd="0" presId="urn:microsoft.com/office/officeart/2005/8/layout/chevron2"/>
    <dgm:cxn modelId="{CC85323F-2143-4A27-9886-96B99DBC0047}" type="presParOf" srcId="{AEA84BB3-6659-4EF1-8625-CB15D327EE37}" destId="{B40CB4C5-68CC-425F-B6B2-D690D1FF915B}" srcOrd="3" destOrd="0" presId="urn:microsoft.com/office/officeart/2005/8/layout/chevron2"/>
    <dgm:cxn modelId="{203FEEFE-10E0-4F08-806D-6708A79DF326}" type="presParOf" srcId="{AEA84BB3-6659-4EF1-8625-CB15D327EE37}" destId="{A3636C96-B2A7-4F3A-A5FA-AEAA7C308395}" srcOrd="4" destOrd="0" presId="urn:microsoft.com/office/officeart/2005/8/layout/chevron2"/>
    <dgm:cxn modelId="{1CA0781D-30C2-4F78-843C-2F2F0BB874FE}" type="presParOf" srcId="{A3636C96-B2A7-4F3A-A5FA-AEAA7C308395}" destId="{A2985DD9-F3F1-48FD-BFA3-5166DD58B242}" srcOrd="0" destOrd="0" presId="urn:microsoft.com/office/officeart/2005/8/layout/chevron2"/>
    <dgm:cxn modelId="{3787D13E-5C74-4D27-A52F-D6A9EBB785BB}" type="presParOf" srcId="{A3636C96-B2A7-4F3A-A5FA-AEAA7C308395}" destId="{D47A716D-814A-455A-AB6D-07D634E244B9}" srcOrd="1" destOrd="0" presId="urn:microsoft.com/office/officeart/2005/8/layout/chevron2"/>
    <dgm:cxn modelId="{41C1B287-B673-4185-B257-097797E7A07D}" type="presParOf" srcId="{AEA84BB3-6659-4EF1-8625-CB15D327EE37}" destId="{4FE69BB8-FC1F-47B4-8E58-BED807859B4C}" srcOrd="5" destOrd="0" presId="urn:microsoft.com/office/officeart/2005/8/layout/chevron2"/>
    <dgm:cxn modelId="{962DD45F-1F9E-4C1D-A302-A859A0E18C61}" type="presParOf" srcId="{AEA84BB3-6659-4EF1-8625-CB15D327EE37}" destId="{F56D24EC-9F98-4204-96A0-ACD9DB0F91BD}" srcOrd="6" destOrd="0" presId="urn:microsoft.com/office/officeart/2005/8/layout/chevron2"/>
    <dgm:cxn modelId="{080266E5-A7F8-4853-963B-A7DC50F2AB6C}" type="presParOf" srcId="{F56D24EC-9F98-4204-96A0-ACD9DB0F91BD}" destId="{C0BFC355-848B-42CF-9D2E-D7858C148BCD}" srcOrd="0" destOrd="0" presId="urn:microsoft.com/office/officeart/2005/8/layout/chevron2"/>
    <dgm:cxn modelId="{4CE44335-A257-4DD8-A03D-E1E203F9740C}" type="presParOf" srcId="{F56D24EC-9F98-4204-96A0-ACD9DB0F91BD}" destId="{4746E11B-31B4-4F4E-899C-5FBF9F967E81}" srcOrd="1" destOrd="0" presId="urn:microsoft.com/office/officeart/2005/8/layout/chevron2"/>
    <dgm:cxn modelId="{70224E3E-99B2-4B22-91E1-B6C83D29B313}" type="presParOf" srcId="{AEA84BB3-6659-4EF1-8625-CB15D327EE37}" destId="{5232E1B4-E9B6-43D9-988F-E7419731D74C}" srcOrd="7" destOrd="0" presId="urn:microsoft.com/office/officeart/2005/8/layout/chevron2"/>
    <dgm:cxn modelId="{CEC9902D-F4D6-4C5A-82BC-E53F4441F7DA}" type="presParOf" srcId="{AEA84BB3-6659-4EF1-8625-CB15D327EE37}" destId="{8E0BAAF5-7F5E-4400-B6B4-AE44C554629D}" srcOrd="8" destOrd="0" presId="urn:microsoft.com/office/officeart/2005/8/layout/chevron2"/>
    <dgm:cxn modelId="{F4323D30-8C5C-4797-8F7E-3D1EDF6ECC97}" type="presParOf" srcId="{8E0BAAF5-7F5E-4400-B6B4-AE44C554629D}" destId="{F291D598-DCF0-465A-922C-3A7E9B35D951}" srcOrd="0" destOrd="0" presId="urn:microsoft.com/office/officeart/2005/8/layout/chevron2"/>
    <dgm:cxn modelId="{BC82BD3F-9724-4E85-91E9-CE33FB6AC95A}" type="presParOf" srcId="{8E0BAAF5-7F5E-4400-B6B4-AE44C554629D}" destId="{74AFBC32-BC78-4872-8D85-FE0ABC464263}" srcOrd="1" destOrd="0" presId="urn:microsoft.com/office/officeart/2005/8/layout/chevron2"/>
    <dgm:cxn modelId="{830A5D85-B62D-42E9-9726-AEE4213918F3}" type="presParOf" srcId="{AEA84BB3-6659-4EF1-8625-CB15D327EE37}" destId="{2B656E08-1615-46DF-9B28-018DA81FE99D}" srcOrd="9" destOrd="0" presId="urn:microsoft.com/office/officeart/2005/8/layout/chevron2"/>
    <dgm:cxn modelId="{FB4B033F-B181-45F1-9EFB-6E7D3627BE24}" type="presParOf" srcId="{AEA84BB3-6659-4EF1-8625-CB15D327EE37}" destId="{72E677AB-2A28-41BC-857D-7BD5D4181035}" srcOrd="10" destOrd="0" presId="urn:microsoft.com/office/officeart/2005/8/layout/chevron2"/>
    <dgm:cxn modelId="{A2D0611B-88E5-4470-9A0F-51C59C4799A9}" type="presParOf" srcId="{72E677AB-2A28-41BC-857D-7BD5D4181035}" destId="{9F42EA3B-BAB8-4BD1-A79A-E4E8D5307CA8}" srcOrd="0" destOrd="0" presId="urn:microsoft.com/office/officeart/2005/8/layout/chevron2"/>
    <dgm:cxn modelId="{7951431F-1E3C-48D8-ABBB-32B30409863F}" type="presParOf" srcId="{72E677AB-2A28-41BC-857D-7BD5D4181035}" destId="{E39756B5-E1E4-4522-8E6A-5F6721EC8355}" srcOrd="1" destOrd="0" presId="urn:microsoft.com/office/officeart/2005/8/layout/chevron2"/>
    <dgm:cxn modelId="{723A82A6-0F1A-4585-8833-AE867B584D12}" type="presParOf" srcId="{AEA84BB3-6659-4EF1-8625-CB15D327EE37}" destId="{E53DDFCC-7735-4502-8BD5-C07FCF1FB27F}" srcOrd="11" destOrd="0" presId="urn:microsoft.com/office/officeart/2005/8/layout/chevron2"/>
    <dgm:cxn modelId="{F4F02813-63B1-4E69-BD91-1FA399CEF1DA}" type="presParOf" srcId="{AEA84BB3-6659-4EF1-8625-CB15D327EE37}" destId="{1B2FF462-2F41-4669-9E6B-AF787FF5AA95}" srcOrd="12" destOrd="0" presId="urn:microsoft.com/office/officeart/2005/8/layout/chevron2"/>
    <dgm:cxn modelId="{6886C00F-2BB5-47F0-9F4A-7BC7BC8D2A3B}" type="presParOf" srcId="{1B2FF462-2F41-4669-9E6B-AF787FF5AA95}" destId="{16AE70BF-32A2-4AC2-8F92-D20DA40E1891}" srcOrd="0" destOrd="0" presId="urn:microsoft.com/office/officeart/2005/8/layout/chevron2"/>
    <dgm:cxn modelId="{D251CA56-EE08-4E22-83F4-720860DBDD6B}" type="presParOf" srcId="{1B2FF462-2F41-4669-9E6B-AF787FF5AA95}" destId="{E0FA0EA0-D8C8-4B8D-AEA3-9CB20F989C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DA087-1F83-400D-B21F-3804C37E329B}" type="doc">
      <dgm:prSet loTypeId="urn:microsoft.com/office/officeart/2008/layout/HexagonCluster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F9548C-6585-488D-90AF-703A1154A1E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Дорисуй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0928F8-74CC-4E56-9ED0-EE2B6A0C7EF2}" type="parTrans" cxnId="{1DADFE9D-84A2-41BA-84F3-62F0588F281E}">
      <dgm:prSet/>
      <dgm:spPr/>
      <dgm:t>
        <a:bodyPr/>
        <a:lstStyle/>
        <a:p>
          <a:endParaRPr lang="ru-RU"/>
        </a:p>
      </dgm:t>
    </dgm:pt>
    <dgm:pt modelId="{C64EB456-23DA-4695-8921-D54BCC5154FC}" type="sibTrans" cxnId="{1DADFE9D-84A2-41BA-84F3-62F0588F281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4973EC91-DDC5-4B1D-9398-5EFDE142840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Давайте поиграем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D6908-6BAE-415B-9A4A-18F69E4FA025}" type="parTrans" cxnId="{81C492B6-6234-4831-A2B3-88E65AEB2B36}">
      <dgm:prSet/>
      <dgm:spPr/>
      <dgm:t>
        <a:bodyPr/>
        <a:lstStyle/>
        <a:p>
          <a:endParaRPr lang="ru-RU"/>
        </a:p>
      </dgm:t>
    </dgm:pt>
    <dgm:pt modelId="{14992926-A6A7-4173-B3DA-F5DF3B4D692D}" type="sibTrans" cxnId="{81C492B6-6234-4831-A2B3-88E65AEB2B3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DFCDA012-B826-4DF4-A352-EF488D6E151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Ответь на вопрос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E508C-2D20-4257-9B97-FBAA3F1262A9}" type="parTrans" cxnId="{DEF60BD0-FCCE-413D-B636-DE925C789AD0}">
      <dgm:prSet/>
      <dgm:spPr/>
      <dgm:t>
        <a:bodyPr/>
        <a:lstStyle/>
        <a:p>
          <a:endParaRPr lang="ru-RU"/>
        </a:p>
      </dgm:t>
    </dgm:pt>
    <dgm:pt modelId="{E6E9DC55-257F-4562-ADF4-A2FB09CC7507}" type="sibTrans" cxnId="{DEF60BD0-FCCE-413D-B636-DE925C789AD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9A353D0C-AB0D-41E2-9D94-54A79DFD39A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Давайте познако мимся</a:t>
          </a:r>
        </a:p>
        <a:p>
          <a:endParaRPr lang="ru-RU" sz="18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490BB-9608-4419-8E50-98218B9F956B}" type="parTrans" cxnId="{47AC65DB-3673-4908-B649-D02E3E092128}">
      <dgm:prSet/>
      <dgm:spPr/>
      <dgm:t>
        <a:bodyPr/>
        <a:lstStyle/>
        <a:p>
          <a:endParaRPr lang="ru-RU"/>
        </a:p>
      </dgm:t>
    </dgm:pt>
    <dgm:pt modelId="{A0683C2A-43EF-4332-ACDE-790B3EB7B8FD}" type="sibTrans" cxnId="{47AC65DB-3673-4908-B649-D02E3E09212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00F4371E-B55C-4969-9715-D707AC8DA8B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Сканируй</a:t>
          </a:r>
        </a:p>
        <a:p>
          <a:r>
            <a: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QR-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код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7DC71-46D7-49E3-8D86-E025D3C47300}" type="parTrans" cxnId="{E4456839-838D-4C4B-B1A4-878B31510EE0}">
      <dgm:prSet/>
      <dgm:spPr/>
      <dgm:t>
        <a:bodyPr/>
        <a:lstStyle/>
        <a:p>
          <a:endParaRPr lang="ru-RU"/>
        </a:p>
      </dgm:t>
    </dgm:pt>
    <dgm:pt modelId="{C62B8314-82C7-442E-867D-E2E63E4BA7F3}" type="sibTrans" cxnId="{E4456839-838D-4C4B-B1A4-878B31510EE0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38433AE5-54E2-4BF4-9661-CD1895D6BBE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интересно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FE931E-0EC5-4E1C-A403-23D2E463D974}" type="parTrans" cxnId="{6A5A5F2E-AC5E-43F0-8FEA-097BC6700153}">
      <dgm:prSet/>
      <dgm:spPr/>
      <dgm:t>
        <a:bodyPr/>
        <a:lstStyle/>
        <a:p>
          <a:endParaRPr lang="ru-RU"/>
        </a:p>
      </dgm:t>
    </dgm:pt>
    <dgm:pt modelId="{F5FA3167-E561-493F-AF71-19B89D6091DB}" type="sibTrans" cxnId="{6A5A5F2E-AC5E-43F0-8FEA-097BC6700153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90D6371D-6440-4A1D-B0ED-B5685C2DD1E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Оцени себя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8E9AA-5169-4BFA-A52A-5F85AE72FC0A}" type="sibTrans" cxnId="{00B44D92-39FB-4615-B537-C86383C46BBE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ru-RU"/>
        </a:p>
      </dgm:t>
    </dgm:pt>
    <dgm:pt modelId="{0833282B-749C-494C-8A52-01F4B5C55D1A}" type="parTrans" cxnId="{00B44D92-39FB-4615-B537-C86383C46BBE}">
      <dgm:prSet/>
      <dgm:spPr/>
      <dgm:t>
        <a:bodyPr/>
        <a:lstStyle/>
        <a:p>
          <a:endParaRPr lang="ru-RU"/>
        </a:p>
      </dgm:t>
    </dgm:pt>
    <dgm:pt modelId="{77604274-D5E0-403E-BF23-7BBCD29113C3}" type="pres">
      <dgm:prSet presAssocID="{57EDA087-1F83-400D-B21F-3804C37E329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373D25A5-B5C9-465F-95F6-09CE707125EB}" type="pres">
      <dgm:prSet presAssocID="{41F9548C-6585-488D-90AF-703A1154A1EB}" presName="text1" presStyleCnt="0"/>
      <dgm:spPr/>
    </dgm:pt>
    <dgm:pt modelId="{F8C8040D-9D64-4761-AD3D-BE319CB12A04}" type="pres">
      <dgm:prSet presAssocID="{41F9548C-6585-488D-90AF-703A1154A1EB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D2A1F-EAF3-42B0-B1F9-33508647431A}" type="pres">
      <dgm:prSet presAssocID="{41F9548C-6585-488D-90AF-703A1154A1EB}" presName="textaccent1" presStyleCnt="0"/>
      <dgm:spPr/>
    </dgm:pt>
    <dgm:pt modelId="{CDC62C36-4499-45B4-8DF0-AEFC1D8452B2}" type="pres">
      <dgm:prSet presAssocID="{41F9548C-6585-488D-90AF-703A1154A1EB}" presName="accentRepeatNode" presStyleLbl="solidAlignAcc1" presStyleIdx="0" presStyleCnt="14" custFlipVert="1" custFlipHor="0" custScaleX="73321" custScaleY="91116" custLinFactNeighborX="41795" custLinFactNeighborY="-17926"/>
      <dgm:spPr/>
    </dgm:pt>
    <dgm:pt modelId="{ECFAA22D-A2E7-4F82-A066-12D88822A058}" type="pres">
      <dgm:prSet presAssocID="{C64EB456-23DA-4695-8921-D54BCC5154FC}" presName="image1" presStyleCnt="0"/>
      <dgm:spPr/>
    </dgm:pt>
    <dgm:pt modelId="{6C063488-D69A-4FC2-976E-8EA1C46CEB2F}" type="pres">
      <dgm:prSet presAssocID="{C64EB456-23DA-4695-8921-D54BCC5154FC}" presName="imageRepeatNode" presStyleLbl="alignAcc1" presStyleIdx="0" presStyleCnt="7"/>
      <dgm:spPr/>
      <dgm:t>
        <a:bodyPr/>
        <a:lstStyle/>
        <a:p>
          <a:endParaRPr lang="ru-RU"/>
        </a:p>
      </dgm:t>
    </dgm:pt>
    <dgm:pt modelId="{EDFC7788-9544-4285-B1F7-604D89A5A84D}" type="pres">
      <dgm:prSet presAssocID="{C64EB456-23DA-4695-8921-D54BCC5154FC}" presName="imageaccent1" presStyleCnt="0"/>
      <dgm:spPr/>
    </dgm:pt>
    <dgm:pt modelId="{D6E4B7AF-7E79-4831-9C42-1F9C2C49DD0C}" type="pres">
      <dgm:prSet presAssocID="{C64EB456-23DA-4695-8921-D54BCC5154FC}" presName="accentRepeatNode" presStyleLbl="solidAlignAcc1" presStyleIdx="1" presStyleCnt="14"/>
      <dgm:spPr/>
      <dgm:t>
        <a:bodyPr/>
        <a:lstStyle/>
        <a:p>
          <a:endParaRPr lang="ru-RU"/>
        </a:p>
      </dgm:t>
    </dgm:pt>
    <dgm:pt modelId="{63D61D71-5260-46BE-952B-64ED6A904F4D}" type="pres">
      <dgm:prSet presAssocID="{4973EC91-DDC5-4B1D-9398-5EFDE1428404}" presName="text2" presStyleCnt="0"/>
      <dgm:spPr/>
    </dgm:pt>
    <dgm:pt modelId="{FDDDE9C6-62C5-4F69-9493-B9261A6612F3}" type="pres">
      <dgm:prSet presAssocID="{4973EC91-DDC5-4B1D-9398-5EFDE1428404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44247-28B1-44AE-8D9D-9676AC65F137}" type="pres">
      <dgm:prSet presAssocID="{4973EC91-DDC5-4B1D-9398-5EFDE1428404}" presName="textaccent2" presStyleCnt="0"/>
      <dgm:spPr/>
    </dgm:pt>
    <dgm:pt modelId="{E17953BD-F12F-4A35-AD26-4015CA79F5CD}" type="pres">
      <dgm:prSet presAssocID="{4973EC91-DDC5-4B1D-9398-5EFDE1428404}" presName="accentRepeatNode" presStyleLbl="solidAlignAcc1" presStyleIdx="2" presStyleCnt="14"/>
      <dgm:spPr/>
    </dgm:pt>
    <dgm:pt modelId="{5FA6C0DF-8BA1-4B78-9376-609FA68E01D7}" type="pres">
      <dgm:prSet presAssocID="{14992926-A6A7-4173-B3DA-F5DF3B4D692D}" presName="image2" presStyleCnt="0"/>
      <dgm:spPr/>
    </dgm:pt>
    <dgm:pt modelId="{7C13AB74-3B26-4C89-BF14-E985DB3A3E3F}" type="pres">
      <dgm:prSet presAssocID="{14992926-A6A7-4173-B3DA-F5DF3B4D692D}" presName="imageRepeatNode" presStyleLbl="alignAcc1" presStyleIdx="1" presStyleCnt="7"/>
      <dgm:spPr/>
      <dgm:t>
        <a:bodyPr/>
        <a:lstStyle/>
        <a:p>
          <a:endParaRPr lang="ru-RU"/>
        </a:p>
      </dgm:t>
    </dgm:pt>
    <dgm:pt modelId="{B0437037-79DA-4FE2-ACDC-5EE87385A33E}" type="pres">
      <dgm:prSet presAssocID="{14992926-A6A7-4173-B3DA-F5DF3B4D692D}" presName="imageaccent2" presStyleCnt="0"/>
      <dgm:spPr/>
    </dgm:pt>
    <dgm:pt modelId="{8E38A5D2-DC3F-4FAE-90D4-60F7038F9E32}" type="pres">
      <dgm:prSet presAssocID="{14992926-A6A7-4173-B3DA-F5DF3B4D692D}" presName="accentRepeatNode" presStyleLbl="solidAlignAcc1" presStyleIdx="3" presStyleCnt="14"/>
      <dgm:spPr/>
    </dgm:pt>
    <dgm:pt modelId="{9E9126B9-61B0-4850-959D-9AA0E0D0CABB}" type="pres">
      <dgm:prSet presAssocID="{90D6371D-6440-4A1D-B0ED-B5685C2DD1E7}" presName="text3" presStyleCnt="0"/>
      <dgm:spPr/>
    </dgm:pt>
    <dgm:pt modelId="{ADBB2824-D6CB-42F3-8DDF-5918CC8DCC2A}" type="pres">
      <dgm:prSet presAssocID="{90D6371D-6440-4A1D-B0ED-B5685C2DD1E7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71AB1-C875-4275-AEF8-092CEEE2128C}" type="pres">
      <dgm:prSet presAssocID="{90D6371D-6440-4A1D-B0ED-B5685C2DD1E7}" presName="textaccent3" presStyleCnt="0"/>
      <dgm:spPr/>
    </dgm:pt>
    <dgm:pt modelId="{52EB1E7E-ADCC-4055-94A6-8E9BCDD490A1}" type="pres">
      <dgm:prSet presAssocID="{90D6371D-6440-4A1D-B0ED-B5685C2DD1E7}" presName="accentRepeatNode" presStyleLbl="solidAlignAcc1" presStyleIdx="4" presStyleCnt="14"/>
      <dgm:spPr/>
    </dgm:pt>
    <dgm:pt modelId="{92C9D815-6C73-45A6-B857-58FE1FDFE753}" type="pres">
      <dgm:prSet presAssocID="{4AB8E9AA-5169-4BFA-A52A-5F85AE72FC0A}" presName="image3" presStyleCnt="0"/>
      <dgm:spPr/>
    </dgm:pt>
    <dgm:pt modelId="{3ECAD021-6088-467C-A609-A1C71854E1D0}" type="pres">
      <dgm:prSet presAssocID="{4AB8E9AA-5169-4BFA-A52A-5F85AE72FC0A}" presName="imageRepeatNode" presStyleLbl="alignAcc1" presStyleIdx="2" presStyleCnt="7" custLinFactNeighborX="-1696" custLinFactNeighborY="3925"/>
      <dgm:spPr/>
      <dgm:t>
        <a:bodyPr/>
        <a:lstStyle/>
        <a:p>
          <a:endParaRPr lang="ru-RU"/>
        </a:p>
      </dgm:t>
    </dgm:pt>
    <dgm:pt modelId="{0332E159-97CE-4F3A-AF7A-0BA3A14717B9}" type="pres">
      <dgm:prSet presAssocID="{4AB8E9AA-5169-4BFA-A52A-5F85AE72FC0A}" presName="imageaccent3" presStyleCnt="0"/>
      <dgm:spPr/>
    </dgm:pt>
    <dgm:pt modelId="{98B98903-8002-4ABC-A06C-7BFFED513DD8}" type="pres">
      <dgm:prSet presAssocID="{4AB8E9AA-5169-4BFA-A52A-5F85AE72FC0A}" presName="accentRepeatNode" presStyleLbl="solidAlignAcc1" presStyleIdx="5" presStyleCnt="14"/>
      <dgm:spPr/>
    </dgm:pt>
    <dgm:pt modelId="{B0C0FC86-C9F6-47FF-95C9-2F8B60E30AC2}" type="pres">
      <dgm:prSet presAssocID="{9A353D0C-AB0D-41E2-9D94-54A79DFD39AB}" presName="text4" presStyleCnt="0"/>
      <dgm:spPr/>
    </dgm:pt>
    <dgm:pt modelId="{B4B8986F-C6E4-4CDF-9BD3-AC0815F490B3}" type="pres">
      <dgm:prSet presAssocID="{9A353D0C-AB0D-41E2-9D94-54A79DFD39AB}" presName="textRepeatNode" presStyleLbl="alignNode1" presStyleIdx="3" presStyleCnt="7" custScaleX="1032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31807-F3A9-438F-B4CA-C53EBAD4CA49}" type="pres">
      <dgm:prSet presAssocID="{9A353D0C-AB0D-41E2-9D94-54A79DFD39AB}" presName="textaccent4" presStyleCnt="0"/>
      <dgm:spPr/>
    </dgm:pt>
    <dgm:pt modelId="{E0EADD51-7DB4-4231-AECF-D81759197105}" type="pres">
      <dgm:prSet presAssocID="{9A353D0C-AB0D-41E2-9D94-54A79DFD39AB}" presName="accentRepeatNode" presStyleLbl="solidAlignAcc1" presStyleIdx="6" presStyleCnt="14"/>
      <dgm:spPr/>
    </dgm:pt>
    <dgm:pt modelId="{E603043F-F270-418E-9288-8F8E9B02E29C}" type="pres">
      <dgm:prSet presAssocID="{A0683C2A-43EF-4332-ACDE-790B3EB7B8FD}" presName="image4" presStyleCnt="0"/>
      <dgm:spPr/>
    </dgm:pt>
    <dgm:pt modelId="{DA88AD3B-F252-4CB4-A632-CF8DD1EB7E91}" type="pres">
      <dgm:prSet presAssocID="{A0683C2A-43EF-4332-ACDE-790B3EB7B8FD}" presName="imageRepeatNode" presStyleLbl="alignAcc1" presStyleIdx="3" presStyleCnt="7"/>
      <dgm:spPr/>
      <dgm:t>
        <a:bodyPr/>
        <a:lstStyle/>
        <a:p>
          <a:endParaRPr lang="ru-RU"/>
        </a:p>
      </dgm:t>
    </dgm:pt>
    <dgm:pt modelId="{9EDD6A6A-494F-47FE-93EB-8CACFF773078}" type="pres">
      <dgm:prSet presAssocID="{A0683C2A-43EF-4332-ACDE-790B3EB7B8FD}" presName="imageaccent4" presStyleCnt="0"/>
      <dgm:spPr/>
    </dgm:pt>
    <dgm:pt modelId="{7395D79A-28CC-41DA-AC78-8A84E6A124BA}" type="pres">
      <dgm:prSet presAssocID="{A0683C2A-43EF-4332-ACDE-790B3EB7B8FD}" presName="accentRepeatNode" presStyleLbl="solidAlignAcc1" presStyleIdx="7" presStyleCnt="14"/>
      <dgm:spPr/>
    </dgm:pt>
    <dgm:pt modelId="{B0E9A22C-0820-4187-A81E-1216EF7DE6AA}" type="pres">
      <dgm:prSet presAssocID="{00F4371E-B55C-4969-9715-D707AC8DA8B6}" presName="text5" presStyleCnt="0"/>
      <dgm:spPr/>
    </dgm:pt>
    <dgm:pt modelId="{3C350F70-4ED3-4054-BD32-A039AD22B535}" type="pres">
      <dgm:prSet presAssocID="{00F4371E-B55C-4969-9715-D707AC8DA8B6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D4B2-FAB2-40C0-9284-B5CF4C031E3E}" type="pres">
      <dgm:prSet presAssocID="{00F4371E-B55C-4969-9715-D707AC8DA8B6}" presName="textaccent5" presStyleCnt="0"/>
      <dgm:spPr/>
    </dgm:pt>
    <dgm:pt modelId="{3194E6E9-E435-4B1E-9FEF-8FC158BD9A91}" type="pres">
      <dgm:prSet presAssocID="{00F4371E-B55C-4969-9715-D707AC8DA8B6}" presName="accentRepeatNode" presStyleLbl="solidAlignAcc1" presStyleIdx="8" presStyleCnt="14"/>
      <dgm:spPr/>
    </dgm:pt>
    <dgm:pt modelId="{FF8CD779-CD11-4D8E-98E7-6668C6C32064}" type="pres">
      <dgm:prSet presAssocID="{C62B8314-82C7-442E-867D-E2E63E4BA7F3}" presName="image5" presStyleCnt="0"/>
      <dgm:spPr/>
    </dgm:pt>
    <dgm:pt modelId="{7D068558-B98E-4357-AC52-499EB3777CE6}" type="pres">
      <dgm:prSet presAssocID="{C62B8314-82C7-442E-867D-E2E63E4BA7F3}" presName="imageRepeatNode" presStyleLbl="alignAcc1" presStyleIdx="4" presStyleCnt="7"/>
      <dgm:spPr/>
      <dgm:t>
        <a:bodyPr/>
        <a:lstStyle/>
        <a:p>
          <a:endParaRPr lang="ru-RU"/>
        </a:p>
      </dgm:t>
    </dgm:pt>
    <dgm:pt modelId="{C61A32DC-3BDC-4436-A9B3-A30A11BF5E40}" type="pres">
      <dgm:prSet presAssocID="{C62B8314-82C7-442E-867D-E2E63E4BA7F3}" presName="imageaccent5" presStyleCnt="0"/>
      <dgm:spPr/>
    </dgm:pt>
    <dgm:pt modelId="{F1E7AD57-0300-4392-AD11-7E9BEBFDB92B}" type="pres">
      <dgm:prSet presAssocID="{C62B8314-82C7-442E-867D-E2E63E4BA7F3}" presName="accentRepeatNode" presStyleLbl="solidAlignAcc1" presStyleIdx="9" presStyleCnt="14"/>
      <dgm:spPr/>
    </dgm:pt>
    <dgm:pt modelId="{3576D590-E056-48E4-9CA2-4E241BC43A15}" type="pres">
      <dgm:prSet presAssocID="{38433AE5-54E2-4BF4-9661-CD1895D6BBE6}" presName="text6" presStyleCnt="0"/>
      <dgm:spPr/>
    </dgm:pt>
    <dgm:pt modelId="{B512CD02-9F6B-4641-96F0-528A43D1CCAC}" type="pres">
      <dgm:prSet presAssocID="{38433AE5-54E2-4BF4-9661-CD1895D6BBE6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A0860-081B-4383-AE4A-00AB32D5120B}" type="pres">
      <dgm:prSet presAssocID="{38433AE5-54E2-4BF4-9661-CD1895D6BBE6}" presName="textaccent6" presStyleCnt="0"/>
      <dgm:spPr/>
    </dgm:pt>
    <dgm:pt modelId="{E9E98390-23C0-4CE6-90D7-9533D1855DDF}" type="pres">
      <dgm:prSet presAssocID="{38433AE5-54E2-4BF4-9661-CD1895D6BBE6}" presName="accentRepeatNode" presStyleLbl="solidAlignAcc1" presStyleIdx="10" presStyleCnt="14"/>
      <dgm:spPr/>
    </dgm:pt>
    <dgm:pt modelId="{CF590D94-BC2F-4AD3-8AC7-59D4E895D29B}" type="pres">
      <dgm:prSet presAssocID="{F5FA3167-E561-493F-AF71-19B89D6091DB}" presName="image6" presStyleCnt="0"/>
      <dgm:spPr/>
    </dgm:pt>
    <dgm:pt modelId="{73D1D00A-6BDD-4CC9-8AD8-080898BC6FD1}" type="pres">
      <dgm:prSet presAssocID="{F5FA3167-E561-493F-AF71-19B89D6091DB}" presName="imageRepeatNode" presStyleLbl="alignAcc1" presStyleIdx="5" presStyleCnt="7"/>
      <dgm:spPr/>
      <dgm:t>
        <a:bodyPr/>
        <a:lstStyle/>
        <a:p>
          <a:endParaRPr lang="ru-RU"/>
        </a:p>
      </dgm:t>
    </dgm:pt>
    <dgm:pt modelId="{BCFBD68D-4194-4C59-B41D-7F36DD4B5D0B}" type="pres">
      <dgm:prSet presAssocID="{F5FA3167-E561-493F-AF71-19B89D6091DB}" presName="imageaccent6" presStyleCnt="0"/>
      <dgm:spPr/>
    </dgm:pt>
    <dgm:pt modelId="{3D5D6506-22D1-48DE-8232-D3D66AB09216}" type="pres">
      <dgm:prSet presAssocID="{F5FA3167-E561-493F-AF71-19B89D6091DB}" presName="accentRepeatNode" presStyleLbl="solidAlignAcc1" presStyleIdx="11" presStyleCnt="14"/>
      <dgm:spPr/>
    </dgm:pt>
    <dgm:pt modelId="{E11D7B0C-F548-481B-88FA-37CB971B3A29}" type="pres">
      <dgm:prSet presAssocID="{DFCDA012-B826-4DF4-A352-EF488D6E1518}" presName="text7" presStyleCnt="0"/>
      <dgm:spPr/>
    </dgm:pt>
    <dgm:pt modelId="{AF669C43-1B17-4FCC-B0F7-E3D747B7956B}" type="pres">
      <dgm:prSet presAssocID="{DFCDA012-B826-4DF4-A352-EF488D6E1518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0432B-7554-4BB2-ABA0-4FD6B74B788B}" type="pres">
      <dgm:prSet presAssocID="{DFCDA012-B826-4DF4-A352-EF488D6E1518}" presName="textaccent7" presStyleCnt="0"/>
      <dgm:spPr/>
    </dgm:pt>
    <dgm:pt modelId="{9005317B-37D4-4C5E-ACE5-346DB49567FB}" type="pres">
      <dgm:prSet presAssocID="{DFCDA012-B826-4DF4-A352-EF488D6E1518}" presName="accentRepeatNode" presStyleLbl="solidAlignAcc1" presStyleIdx="12" presStyleCnt="14"/>
      <dgm:spPr/>
    </dgm:pt>
    <dgm:pt modelId="{DCF1BD4D-80DD-48E5-8345-752B7AF86A0D}" type="pres">
      <dgm:prSet presAssocID="{E6E9DC55-257F-4562-ADF4-A2FB09CC7507}" presName="image7" presStyleCnt="0"/>
      <dgm:spPr/>
    </dgm:pt>
    <dgm:pt modelId="{3824F3EA-4C8B-4A9F-8148-C30BC0F39C9C}" type="pres">
      <dgm:prSet presAssocID="{E6E9DC55-257F-4562-ADF4-A2FB09CC7507}" presName="imageRepeatNode" presStyleLbl="alignAcc1" presStyleIdx="6" presStyleCnt="7"/>
      <dgm:spPr/>
      <dgm:t>
        <a:bodyPr/>
        <a:lstStyle/>
        <a:p>
          <a:endParaRPr lang="ru-RU"/>
        </a:p>
      </dgm:t>
    </dgm:pt>
    <dgm:pt modelId="{6F6AF4FB-B15E-445F-B057-CBDE79B3C958}" type="pres">
      <dgm:prSet presAssocID="{E6E9DC55-257F-4562-ADF4-A2FB09CC7507}" presName="imageaccent7" presStyleCnt="0"/>
      <dgm:spPr/>
    </dgm:pt>
    <dgm:pt modelId="{C83E01D6-831F-4298-A7B6-148548D9664C}" type="pres">
      <dgm:prSet presAssocID="{E6E9DC55-257F-4562-ADF4-A2FB09CC7507}" presName="accentRepeatNode" presStyleLbl="solidAlignAcc1" presStyleIdx="13" presStyleCnt="14"/>
      <dgm:spPr/>
    </dgm:pt>
  </dgm:ptLst>
  <dgm:cxnLst>
    <dgm:cxn modelId="{6A5A5F2E-AC5E-43F0-8FEA-097BC6700153}" srcId="{57EDA087-1F83-400D-B21F-3804C37E329B}" destId="{38433AE5-54E2-4BF4-9661-CD1895D6BBE6}" srcOrd="5" destOrd="0" parTransId="{A8FE931E-0EC5-4E1C-A403-23D2E463D974}" sibTransId="{F5FA3167-E561-493F-AF71-19B89D6091DB}"/>
    <dgm:cxn modelId="{00B44D92-39FB-4615-B537-C86383C46BBE}" srcId="{57EDA087-1F83-400D-B21F-3804C37E329B}" destId="{90D6371D-6440-4A1D-B0ED-B5685C2DD1E7}" srcOrd="2" destOrd="0" parTransId="{0833282B-749C-494C-8A52-01F4B5C55D1A}" sibTransId="{4AB8E9AA-5169-4BFA-A52A-5F85AE72FC0A}"/>
    <dgm:cxn modelId="{17F3C9AF-3D23-4329-8779-9049B5B05F79}" type="presOf" srcId="{A0683C2A-43EF-4332-ACDE-790B3EB7B8FD}" destId="{DA88AD3B-F252-4CB4-A632-CF8DD1EB7E91}" srcOrd="0" destOrd="0" presId="urn:microsoft.com/office/officeart/2008/layout/HexagonCluster"/>
    <dgm:cxn modelId="{DEF60BD0-FCCE-413D-B636-DE925C789AD0}" srcId="{57EDA087-1F83-400D-B21F-3804C37E329B}" destId="{DFCDA012-B826-4DF4-A352-EF488D6E1518}" srcOrd="6" destOrd="0" parTransId="{0E8E508C-2D20-4257-9B97-FBAA3F1262A9}" sibTransId="{E6E9DC55-257F-4562-ADF4-A2FB09CC7507}"/>
    <dgm:cxn modelId="{104ADF03-67B8-4805-9912-4B5588A7C96D}" type="presOf" srcId="{00F4371E-B55C-4969-9715-D707AC8DA8B6}" destId="{3C350F70-4ED3-4054-BD32-A039AD22B535}" srcOrd="0" destOrd="0" presId="urn:microsoft.com/office/officeart/2008/layout/HexagonCluster"/>
    <dgm:cxn modelId="{A29CABA7-3146-407E-AFFA-469F7ECA0997}" type="presOf" srcId="{E6E9DC55-257F-4562-ADF4-A2FB09CC7507}" destId="{3824F3EA-4C8B-4A9F-8148-C30BC0F39C9C}" srcOrd="0" destOrd="0" presId="urn:microsoft.com/office/officeart/2008/layout/HexagonCluster"/>
    <dgm:cxn modelId="{36C2C94F-5DEE-4402-A0F4-F494F58CC362}" type="presOf" srcId="{C62B8314-82C7-442E-867D-E2E63E4BA7F3}" destId="{7D068558-B98E-4357-AC52-499EB3777CE6}" srcOrd="0" destOrd="0" presId="urn:microsoft.com/office/officeart/2008/layout/HexagonCluster"/>
    <dgm:cxn modelId="{1DADFE9D-84A2-41BA-84F3-62F0588F281E}" srcId="{57EDA087-1F83-400D-B21F-3804C37E329B}" destId="{41F9548C-6585-488D-90AF-703A1154A1EB}" srcOrd="0" destOrd="0" parTransId="{8A0928F8-74CC-4E56-9ED0-EE2B6A0C7EF2}" sibTransId="{C64EB456-23DA-4695-8921-D54BCC5154FC}"/>
    <dgm:cxn modelId="{3442D0E2-02C3-4C97-B52F-0A6344F55320}" type="presOf" srcId="{57EDA087-1F83-400D-B21F-3804C37E329B}" destId="{77604274-D5E0-403E-BF23-7BBCD29113C3}" srcOrd="0" destOrd="0" presId="urn:microsoft.com/office/officeart/2008/layout/HexagonCluster"/>
    <dgm:cxn modelId="{CB83EBCB-50C2-4E1A-8159-6600890690DF}" type="presOf" srcId="{4AB8E9AA-5169-4BFA-A52A-5F85AE72FC0A}" destId="{3ECAD021-6088-467C-A609-A1C71854E1D0}" srcOrd="0" destOrd="0" presId="urn:microsoft.com/office/officeart/2008/layout/HexagonCluster"/>
    <dgm:cxn modelId="{81C492B6-6234-4831-A2B3-88E65AEB2B36}" srcId="{57EDA087-1F83-400D-B21F-3804C37E329B}" destId="{4973EC91-DDC5-4B1D-9398-5EFDE1428404}" srcOrd="1" destOrd="0" parTransId="{E7FD6908-6BAE-415B-9A4A-18F69E4FA025}" sibTransId="{14992926-A6A7-4173-B3DA-F5DF3B4D692D}"/>
    <dgm:cxn modelId="{D1A93679-0BA8-4DAB-8DC1-8B33E3F038A6}" type="presOf" srcId="{38433AE5-54E2-4BF4-9661-CD1895D6BBE6}" destId="{B512CD02-9F6B-4641-96F0-528A43D1CCAC}" srcOrd="0" destOrd="0" presId="urn:microsoft.com/office/officeart/2008/layout/HexagonCluster"/>
    <dgm:cxn modelId="{CC62BACB-FF1F-4563-9FA7-653CEB2C1238}" type="presOf" srcId="{90D6371D-6440-4A1D-B0ED-B5685C2DD1E7}" destId="{ADBB2824-D6CB-42F3-8DDF-5918CC8DCC2A}" srcOrd="0" destOrd="0" presId="urn:microsoft.com/office/officeart/2008/layout/HexagonCluster"/>
    <dgm:cxn modelId="{20771015-C2F5-4467-A854-35093BD29059}" type="presOf" srcId="{C64EB456-23DA-4695-8921-D54BCC5154FC}" destId="{6C063488-D69A-4FC2-976E-8EA1C46CEB2F}" srcOrd="0" destOrd="0" presId="urn:microsoft.com/office/officeart/2008/layout/HexagonCluster"/>
    <dgm:cxn modelId="{47AC65DB-3673-4908-B649-D02E3E092128}" srcId="{57EDA087-1F83-400D-B21F-3804C37E329B}" destId="{9A353D0C-AB0D-41E2-9D94-54A79DFD39AB}" srcOrd="3" destOrd="0" parTransId="{CF7490BB-9608-4419-8E50-98218B9F956B}" sibTransId="{A0683C2A-43EF-4332-ACDE-790B3EB7B8FD}"/>
    <dgm:cxn modelId="{0B7EC388-10B7-4EA9-ABF6-8C3F3A831CC0}" type="presOf" srcId="{14992926-A6A7-4173-B3DA-F5DF3B4D692D}" destId="{7C13AB74-3B26-4C89-BF14-E985DB3A3E3F}" srcOrd="0" destOrd="0" presId="urn:microsoft.com/office/officeart/2008/layout/HexagonCluster"/>
    <dgm:cxn modelId="{D77CB560-B38D-4EEC-9ED6-FA83A61594C5}" type="presOf" srcId="{F5FA3167-E561-493F-AF71-19B89D6091DB}" destId="{73D1D00A-6BDD-4CC9-8AD8-080898BC6FD1}" srcOrd="0" destOrd="0" presId="urn:microsoft.com/office/officeart/2008/layout/HexagonCluster"/>
    <dgm:cxn modelId="{EE211106-E978-46ED-A477-0F41AF467F01}" type="presOf" srcId="{41F9548C-6585-488D-90AF-703A1154A1EB}" destId="{F8C8040D-9D64-4761-AD3D-BE319CB12A04}" srcOrd="0" destOrd="0" presId="urn:microsoft.com/office/officeart/2008/layout/HexagonCluster"/>
    <dgm:cxn modelId="{E4456839-838D-4C4B-B1A4-878B31510EE0}" srcId="{57EDA087-1F83-400D-B21F-3804C37E329B}" destId="{00F4371E-B55C-4969-9715-D707AC8DA8B6}" srcOrd="4" destOrd="0" parTransId="{FDC7DC71-46D7-49E3-8D86-E025D3C47300}" sibTransId="{C62B8314-82C7-442E-867D-E2E63E4BA7F3}"/>
    <dgm:cxn modelId="{76A34F07-4F73-4282-A8BA-CF277648FDE1}" type="presOf" srcId="{DFCDA012-B826-4DF4-A352-EF488D6E1518}" destId="{AF669C43-1B17-4FCC-B0F7-E3D747B7956B}" srcOrd="0" destOrd="0" presId="urn:microsoft.com/office/officeart/2008/layout/HexagonCluster"/>
    <dgm:cxn modelId="{860DBDEC-EFEE-4EA5-BA1E-01368069FB39}" type="presOf" srcId="{9A353D0C-AB0D-41E2-9D94-54A79DFD39AB}" destId="{B4B8986F-C6E4-4CDF-9BD3-AC0815F490B3}" srcOrd="0" destOrd="0" presId="urn:microsoft.com/office/officeart/2008/layout/HexagonCluster"/>
    <dgm:cxn modelId="{00CDAED0-7643-4F97-B7DF-F55DD9D129F1}" type="presOf" srcId="{4973EC91-DDC5-4B1D-9398-5EFDE1428404}" destId="{FDDDE9C6-62C5-4F69-9493-B9261A6612F3}" srcOrd="0" destOrd="0" presId="urn:microsoft.com/office/officeart/2008/layout/HexagonCluster"/>
    <dgm:cxn modelId="{A117286D-5373-4E29-B7DC-BE49CAA65A21}" type="presParOf" srcId="{77604274-D5E0-403E-BF23-7BBCD29113C3}" destId="{373D25A5-B5C9-465F-95F6-09CE707125EB}" srcOrd="0" destOrd="0" presId="urn:microsoft.com/office/officeart/2008/layout/HexagonCluster"/>
    <dgm:cxn modelId="{06E2A9C0-0628-4C24-8FE2-C295FCCB902C}" type="presParOf" srcId="{373D25A5-B5C9-465F-95F6-09CE707125EB}" destId="{F8C8040D-9D64-4761-AD3D-BE319CB12A04}" srcOrd="0" destOrd="0" presId="urn:microsoft.com/office/officeart/2008/layout/HexagonCluster"/>
    <dgm:cxn modelId="{059BB27B-31E9-440B-ABD8-92E9C5F45C6C}" type="presParOf" srcId="{77604274-D5E0-403E-BF23-7BBCD29113C3}" destId="{9B6D2A1F-EAF3-42B0-B1F9-33508647431A}" srcOrd="1" destOrd="0" presId="urn:microsoft.com/office/officeart/2008/layout/HexagonCluster"/>
    <dgm:cxn modelId="{ADE35178-70CE-43A1-A512-B17A48B401DD}" type="presParOf" srcId="{9B6D2A1F-EAF3-42B0-B1F9-33508647431A}" destId="{CDC62C36-4499-45B4-8DF0-AEFC1D8452B2}" srcOrd="0" destOrd="0" presId="urn:microsoft.com/office/officeart/2008/layout/HexagonCluster"/>
    <dgm:cxn modelId="{9792E6CE-221B-492D-AA25-92190614FA23}" type="presParOf" srcId="{77604274-D5E0-403E-BF23-7BBCD29113C3}" destId="{ECFAA22D-A2E7-4F82-A066-12D88822A058}" srcOrd="2" destOrd="0" presId="urn:microsoft.com/office/officeart/2008/layout/HexagonCluster"/>
    <dgm:cxn modelId="{9F82165D-DDBA-4BF1-97EF-78E2B3731742}" type="presParOf" srcId="{ECFAA22D-A2E7-4F82-A066-12D88822A058}" destId="{6C063488-D69A-4FC2-976E-8EA1C46CEB2F}" srcOrd="0" destOrd="0" presId="urn:microsoft.com/office/officeart/2008/layout/HexagonCluster"/>
    <dgm:cxn modelId="{C90A19C3-DEB8-4738-8994-734D827B9CAD}" type="presParOf" srcId="{77604274-D5E0-403E-BF23-7BBCD29113C3}" destId="{EDFC7788-9544-4285-B1F7-604D89A5A84D}" srcOrd="3" destOrd="0" presId="urn:microsoft.com/office/officeart/2008/layout/HexagonCluster"/>
    <dgm:cxn modelId="{ADB16A5E-8164-4F72-A5DA-8D9728DD140C}" type="presParOf" srcId="{EDFC7788-9544-4285-B1F7-604D89A5A84D}" destId="{D6E4B7AF-7E79-4831-9C42-1F9C2C49DD0C}" srcOrd="0" destOrd="0" presId="urn:microsoft.com/office/officeart/2008/layout/HexagonCluster"/>
    <dgm:cxn modelId="{21F19A13-EBDF-4DA1-88CB-8ADD83DF261F}" type="presParOf" srcId="{77604274-D5E0-403E-BF23-7BBCD29113C3}" destId="{63D61D71-5260-46BE-952B-64ED6A904F4D}" srcOrd="4" destOrd="0" presId="urn:microsoft.com/office/officeart/2008/layout/HexagonCluster"/>
    <dgm:cxn modelId="{FB2CB2C8-2E4D-4328-B03B-F191FD0BD8F4}" type="presParOf" srcId="{63D61D71-5260-46BE-952B-64ED6A904F4D}" destId="{FDDDE9C6-62C5-4F69-9493-B9261A6612F3}" srcOrd="0" destOrd="0" presId="urn:microsoft.com/office/officeart/2008/layout/HexagonCluster"/>
    <dgm:cxn modelId="{054B050E-4756-4223-A228-870AAE4603EE}" type="presParOf" srcId="{77604274-D5E0-403E-BF23-7BBCD29113C3}" destId="{A9444247-28B1-44AE-8D9D-9676AC65F137}" srcOrd="5" destOrd="0" presId="urn:microsoft.com/office/officeart/2008/layout/HexagonCluster"/>
    <dgm:cxn modelId="{FE3FAB18-3D3D-4D3C-87A0-E07C12E638CC}" type="presParOf" srcId="{A9444247-28B1-44AE-8D9D-9676AC65F137}" destId="{E17953BD-F12F-4A35-AD26-4015CA79F5CD}" srcOrd="0" destOrd="0" presId="urn:microsoft.com/office/officeart/2008/layout/HexagonCluster"/>
    <dgm:cxn modelId="{FB47DE7C-1963-4EEC-9191-391E501D4EF6}" type="presParOf" srcId="{77604274-D5E0-403E-BF23-7BBCD29113C3}" destId="{5FA6C0DF-8BA1-4B78-9376-609FA68E01D7}" srcOrd="6" destOrd="0" presId="urn:microsoft.com/office/officeart/2008/layout/HexagonCluster"/>
    <dgm:cxn modelId="{D691A9CE-0AB6-4360-9647-7764F72E27E8}" type="presParOf" srcId="{5FA6C0DF-8BA1-4B78-9376-609FA68E01D7}" destId="{7C13AB74-3B26-4C89-BF14-E985DB3A3E3F}" srcOrd="0" destOrd="0" presId="urn:microsoft.com/office/officeart/2008/layout/HexagonCluster"/>
    <dgm:cxn modelId="{15ADCCC7-C56F-44EA-B202-C32DC2DE9B6E}" type="presParOf" srcId="{77604274-D5E0-403E-BF23-7BBCD29113C3}" destId="{B0437037-79DA-4FE2-ACDC-5EE87385A33E}" srcOrd="7" destOrd="0" presId="urn:microsoft.com/office/officeart/2008/layout/HexagonCluster"/>
    <dgm:cxn modelId="{5F42E883-2304-4D33-AFA0-A6E02B6DD1C2}" type="presParOf" srcId="{B0437037-79DA-4FE2-ACDC-5EE87385A33E}" destId="{8E38A5D2-DC3F-4FAE-90D4-60F7038F9E32}" srcOrd="0" destOrd="0" presId="urn:microsoft.com/office/officeart/2008/layout/HexagonCluster"/>
    <dgm:cxn modelId="{3583B67F-0F09-4AC0-A01B-1CE38F1D6648}" type="presParOf" srcId="{77604274-D5E0-403E-BF23-7BBCD29113C3}" destId="{9E9126B9-61B0-4850-959D-9AA0E0D0CABB}" srcOrd="8" destOrd="0" presId="urn:microsoft.com/office/officeart/2008/layout/HexagonCluster"/>
    <dgm:cxn modelId="{CE74B066-7933-42E1-9E1C-1757E85B90F1}" type="presParOf" srcId="{9E9126B9-61B0-4850-959D-9AA0E0D0CABB}" destId="{ADBB2824-D6CB-42F3-8DDF-5918CC8DCC2A}" srcOrd="0" destOrd="0" presId="urn:microsoft.com/office/officeart/2008/layout/HexagonCluster"/>
    <dgm:cxn modelId="{126E5AFE-4776-4355-8C68-178C366D7A2B}" type="presParOf" srcId="{77604274-D5E0-403E-BF23-7BBCD29113C3}" destId="{9B171AB1-C875-4275-AEF8-092CEEE2128C}" srcOrd="9" destOrd="0" presId="urn:microsoft.com/office/officeart/2008/layout/HexagonCluster"/>
    <dgm:cxn modelId="{9432E1AC-1554-4332-A28C-F16B09DD85D9}" type="presParOf" srcId="{9B171AB1-C875-4275-AEF8-092CEEE2128C}" destId="{52EB1E7E-ADCC-4055-94A6-8E9BCDD490A1}" srcOrd="0" destOrd="0" presId="urn:microsoft.com/office/officeart/2008/layout/HexagonCluster"/>
    <dgm:cxn modelId="{15E45889-7B43-4EDF-BCED-24B973C9A521}" type="presParOf" srcId="{77604274-D5E0-403E-BF23-7BBCD29113C3}" destId="{92C9D815-6C73-45A6-B857-58FE1FDFE753}" srcOrd="10" destOrd="0" presId="urn:microsoft.com/office/officeart/2008/layout/HexagonCluster"/>
    <dgm:cxn modelId="{00A8C23E-27C8-4A26-93FB-2937D406BA01}" type="presParOf" srcId="{92C9D815-6C73-45A6-B857-58FE1FDFE753}" destId="{3ECAD021-6088-467C-A609-A1C71854E1D0}" srcOrd="0" destOrd="0" presId="urn:microsoft.com/office/officeart/2008/layout/HexagonCluster"/>
    <dgm:cxn modelId="{A2EE3027-B782-4700-90B1-251CDEBFF521}" type="presParOf" srcId="{77604274-D5E0-403E-BF23-7BBCD29113C3}" destId="{0332E159-97CE-4F3A-AF7A-0BA3A14717B9}" srcOrd="11" destOrd="0" presId="urn:microsoft.com/office/officeart/2008/layout/HexagonCluster"/>
    <dgm:cxn modelId="{30218CBA-4028-4F40-9ACF-2CDDA12E3513}" type="presParOf" srcId="{0332E159-97CE-4F3A-AF7A-0BA3A14717B9}" destId="{98B98903-8002-4ABC-A06C-7BFFED513DD8}" srcOrd="0" destOrd="0" presId="urn:microsoft.com/office/officeart/2008/layout/HexagonCluster"/>
    <dgm:cxn modelId="{457CA6B2-3E8B-4FFE-B9DA-FC24D3810931}" type="presParOf" srcId="{77604274-D5E0-403E-BF23-7BBCD29113C3}" destId="{B0C0FC86-C9F6-47FF-95C9-2F8B60E30AC2}" srcOrd="12" destOrd="0" presId="urn:microsoft.com/office/officeart/2008/layout/HexagonCluster"/>
    <dgm:cxn modelId="{39AD96EA-AE7B-4C19-A93E-EE1C0C10786C}" type="presParOf" srcId="{B0C0FC86-C9F6-47FF-95C9-2F8B60E30AC2}" destId="{B4B8986F-C6E4-4CDF-9BD3-AC0815F490B3}" srcOrd="0" destOrd="0" presId="urn:microsoft.com/office/officeart/2008/layout/HexagonCluster"/>
    <dgm:cxn modelId="{D6DF2581-5BC2-48A6-B491-112036C4B6EE}" type="presParOf" srcId="{77604274-D5E0-403E-BF23-7BBCD29113C3}" destId="{F3B31807-F3A9-438F-B4CA-C53EBAD4CA49}" srcOrd="13" destOrd="0" presId="urn:microsoft.com/office/officeart/2008/layout/HexagonCluster"/>
    <dgm:cxn modelId="{933A3C7C-D8C6-49FB-8793-9D7D159DA12E}" type="presParOf" srcId="{F3B31807-F3A9-438F-B4CA-C53EBAD4CA49}" destId="{E0EADD51-7DB4-4231-AECF-D81759197105}" srcOrd="0" destOrd="0" presId="urn:microsoft.com/office/officeart/2008/layout/HexagonCluster"/>
    <dgm:cxn modelId="{9EBC7981-CB9F-442F-A996-1C20116F927C}" type="presParOf" srcId="{77604274-D5E0-403E-BF23-7BBCD29113C3}" destId="{E603043F-F270-418E-9288-8F8E9B02E29C}" srcOrd="14" destOrd="0" presId="urn:microsoft.com/office/officeart/2008/layout/HexagonCluster"/>
    <dgm:cxn modelId="{0DCB325D-38DD-40B5-A380-32C3E97FE53C}" type="presParOf" srcId="{E603043F-F270-418E-9288-8F8E9B02E29C}" destId="{DA88AD3B-F252-4CB4-A632-CF8DD1EB7E91}" srcOrd="0" destOrd="0" presId="urn:microsoft.com/office/officeart/2008/layout/HexagonCluster"/>
    <dgm:cxn modelId="{3BF7854C-037F-47B8-8F4C-59FE1B5C227E}" type="presParOf" srcId="{77604274-D5E0-403E-BF23-7BBCD29113C3}" destId="{9EDD6A6A-494F-47FE-93EB-8CACFF773078}" srcOrd="15" destOrd="0" presId="urn:microsoft.com/office/officeart/2008/layout/HexagonCluster"/>
    <dgm:cxn modelId="{8109388D-D56A-479E-8729-6AC2EDEA843F}" type="presParOf" srcId="{9EDD6A6A-494F-47FE-93EB-8CACFF773078}" destId="{7395D79A-28CC-41DA-AC78-8A84E6A124BA}" srcOrd="0" destOrd="0" presId="urn:microsoft.com/office/officeart/2008/layout/HexagonCluster"/>
    <dgm:cxn modelId="{A033106A-50D8-4E87-B878-AC4759A3C1D0}" type="presParOf" srcId="{77604274-D5E0-403E-BF23-7BBCD29113C3}" destId="{B0E9A22C-0820-4187-A81E-1216EF7DE6AA}" srcOrd="16" destOrd="0" presId="urn:microsoft.com/office/officeart/2008/layout/HexagonCluster"/>
    <dgm:cxn modelId="{618B83F2-C213-47EE-92A6-42132654CD30}" type="presParOf" srcId="{B0E9A22C-0820-4187-A81E-1216EF7DE6AA}" destId="{3C350F70-4ED3-4054-BD32-A039AD22B535}" srcOrd="0" destOrd="0" presId="urn:microsoft.com/office/officeart/2008/layout/HexagonCluster"/>
    <dgm:cxn modelId="{39178771-0C06-44FF-A001-D079665047CD}" type="presParOf" srcId="{77604274-D5E0-403E-BF23-7BBCD29113C3}" destId="{B880D4B2-FAB2-40C0-9284-B5CF4C031E3E}" srcOrd="17" destOrd="0" presId="urn:microsoft.com/office/officeart/2008/layout/HexagonCluster"/>
    <dgm:cxn modelId="{0C07607D-DC4F-47EF-B3F1-5EA3CC8B5C66}" type="presParOf" srcId="{B880D4B2-FAB2-40C0-9284-B5CF4C031E3E}" destId="{3194E6E9-E435-4B1E-9FEF-8FC158BD9A91}" srcOrd="0" destOrd="0" presId="urn:microsoft.com/office/officeart/2008/layout/HexagonCluster"/>
    <dgm:cxn modelId="{94EB897E-16C9-4078-ACAA-B4014CD2ABB3}" type="presParOf" srcId="{77604274-D5E0-403E-BF23-7BBCD29113C3}" destId="{FF8CD779-CD11-4D8E-98E7-6668C6C32064}" srcOrd="18" destOrd="0" presId="urn:microsoft.com/office/officeart/2008/layout/HexagonCluster"/>
    <dgm:cxn modelId="{841515CD-90FB-4061-96F9-137AB3BEAACB}" type="presParOf" srcId="{FF8CD779-CD11-4D8E-98E7-6668C6C32064}" destId="{7D068558-B98E-4357-AC52-499EB3777CE6}" srcOrd="0" destOrd="0" presId="urn:microsoft.com/office/officeart/2008/layout/HexagonCluster"/>
    <dgm:cxn modelId="{349233A8-D52D-4E60-81F8-59BCB0BC71AB}" type="presParOf" srcId="{77604274-D5E0-403E-BF23-7BBCD29113C3}" destId="{C61A32DC-3BDC-4436-A9B3-A30A11BF5E40}" srcOrd="19" destOrd="0" presId="urn:microsoft.com/office/officeart/2008/layout/HexagonCluster"/>
    <dgm:cxn modelId="{A7E28440-D7AE-4B91-8CC8-7388A61D90F5}" type="presParOf" srcId="{C61A32DC-3BDC-4436-A9B3-A30A11BF5E40}" destId="{F1E7AD57-0300-4392-AD11-7E9BEBFDB92B}" srcOrd="0" destOrd="0" presId="urn:microsoft.com/office/officeart/2008/layout/HexagonCluster"/>
    <dgm:cxn modelId="{3E1A4E7C-5F59-4329-9E8C-8FFB5BD199C5}" type="presParOf" srcId="{77604274-D5E0-403E-BF23-7BBCD29113C3}" destId="{3576D590-E056-48E4-9CA2-4E241BC43A15}" srcOrd="20" destOrd="0" presId="urn:microsoft.com/office/officeart/2008/layout/HexagonCluster"/>
    <dgm:cxn modelId="{3BFB86E2-157D-432A-8225-6006F81EF07F}" type="presParOf" srcId="{3576D590-E056-48E4-9CA2-4E241BC43A15}" destId="{B512CD02-9F6B-4641-96F0-528A43D1CCAC}" srcOrd="0" destOrd="0" presId="urn:microsoft.com/office/officeart/2008/layout/HexagonCluster"/>
    <dgm:cxn modelId="{82BE8374-5140-4D3A-AB2C-8371FFA89383}" type="presParOf" srcId="{77604274-D5E0-403E-BF23-7BBCD29113C3}" destId="{7E4A0860-081B-4383-AE4A-00AB32D5120B}" srcOrd="21" destOrd="0" presId="urn:microsoft.com/office/officeart/2008/layout/HexagonCluster"/>
    <dgm:cxn modelId="{FE05A259-6232-4475-9B70-672C9ACDAB80}" type="presParOf" srcId="{7E4A0860-081B-4383-AE4A-00AB32D5120B}" destId="{E9E98390-23C0-4CE6-90D7-9533D1855DDF}" srcOrd="0" destOrd="0" presId="urn:microsoft.com/office/officeart/2008/layout/HexagonCluster"/>
    <dgm:cxn modelId="{4DE50F20-64CD-450E-A831-748CE2649FCB}" type="presParOf" srcId="{77604274-D5E0-403E-BF23-7BBCD29113C3}" destId="{CF590D94-BC2F-4AD3-8AC7-59D4E895D29B}" srcOrd="22" destOrd="0" presId="urn:microsoft.com/office/officeart/2008/layout/HexagonCluster"/>
    <dgm:cxn modelId="{3B3DA001-4E76-4133-BDE4-75A2A11C546B}" type="presParOf" srcId="{CF590D94-BC2F-4AD3-8AC7-59D4E895D29B}" destId="{73D1D00A-6BDD-4CC9-8AD8-080898BC6FD1}" srcOrd="0" destOrd="0" presId="urn:microsoft.com/office/officeart/2008/layout/HexagonCluster"/>
    <dgm:cxn modelId="{81D119AF-0BA5-49B1-AE40-45D8DC2CAFDC}" type="presParOf" srcId="{77604274-D5E0-403E-BF23-7BBCD29113C3}" destId="{BCFBD68D-4194-4C59-B41D-7F36DD4B5D0B}" srcOrd="23" destOrd="0" presId="urn:microsoft.com/office/officeart/2008/layout/HexagonCluster"/>
    <dgm:cxn modelId="{98E9EE1A-BCF7-4B15-B61E-70A5B2DA2C43}" type="presParOf" srcId="{BCFBD68D-4194-4C59-B41D-7F36DD4B5D0B}" destId="{3D5D6506-22D1-48DE-8232-D3D66AB09216}" srcOrd="0" destOrd="0" presId="urn:microsoft.com/office/officeart/2008/layout/HexagonCluster"/>
    <dgm:cxn modelId="{B7412B9D-4DE4-44DB-8724-EC38A4890424}" type="presParOf" srcId="{77604274-D5E0-403E-BF23-7BBCD29113C3}" destId="{E11D7B0C-F548-481B-88FA-37CB971B3A29}" srcOrd="24" destOrd="0" presId="urn:microsoft.com/office/officeart/2008/layout/HexagonCluster"/>
    <dgm:cxn modelId="{1E792CC4-AE28-43D8-A165-0BEFE5119A12}" type="presParOf" srcId="{E11D7B0C-F548-481B-88FA-37CB971B3A29}" destId="{AF669C43-1B17-4FCC-B0F7-E3D747B7956B}" srcOrd="0" destOrd="0" presId="urn:microsoft.com/office/officeart/2008/layout/HexagonCluster"/>
    <dgm:cxn modelId="{1C092FEC-1120-4211-839A-9476090005F6}" type="presParOf" srcId="{77604274-D5E0-403E-BF23-7BBCD29113C3}" destId="{0020432B-7554-4BB2-ABA0-4FD6B74B788B}" srcOrd="25" destOrd="0" presId="urn:microsoft.com/office/officeart/2008/layout/HexagonCluster"/>
    <dgm:cxn modelId="{942DE57B-AFED-4241-B7A5-3EB54869D732}" type="presParOf" srcId="{0020432B-7554-4BB2-ABA0-4FD6B74B788B}" destId="{9005317B-37D4-4C5E-ACE5-346DB49567FB}" srcOrd="0" destOrd="0" presId="urn:microsoft.com/office/officeart/2008/layout/HexagonCluster"/>
    <dgm:cxn modelId="{17040F04-AC6F-461F-BACB-342C6BAF6AB4}" type="presParOf" srcId="{77604274-D5E0-403E-BF23-7BBCD29113C3}" destId="{DCF1BD4D-80DD-48E5-8345-752B7AF86A0D}" srcOrd="26" destOrd="0" presId="urn:microsoft.com/office/officeart/2008/layout/HexagonCluster"/>
    <dgm:cxn modelId="{FAAE5262-8E01-4CE0-9633-EF0F6D4ED72F}" type="presParOf" srcId="{DCF1BD4D-80DD-48E5-8345-752B7AF86A0D}" destId="{3824F3EA-4C8B-4A9F-8148-C30BC0F39C9C}" srcOrd="0" destOrd="0" presId="urn:microsoft.com/office/officeart/2008/layout/HexagonCluster"/>
    <dgm:cxn modelId="{082B6D46-FDD7-48A1-955D-4C583F622165}" type="presParOf" srcId="{77604274-D5E0-403E-BF23-7BBCD29113C3}" destId="{6F6AF4FB-B15E-445F-B057-CBDE79B3C958}" srcOrd="27" destOrd="0" presId="urn:microsoft.com/office/officeart/2008/layout/HexagonCluster"/>
    <dgm:cxn modelId="{E808CA48-CDEA-4854-B7FD-56C52EFF1723}" type="presParOf" srcId="{6F6AF4FB-B15E-445F-B057-CBDE79B3C958}" destId="{C83E01D6-831F-4298-A7B6-148548D9664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77E4EC-AD1D-4A20-8544-FFAEAEC59BE4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E39486D-50D9-4FCE-9330-813E6D287FD8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17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F330-DD15-445C-BCFF-CC0E89FDA9F1}" type="parTrans" cxnId="{DCABE297-DE0C-4853-819D-DB43F49DFDAE}">
      <dgm:prSet/>
      <dgm:spPr/>
      <dgm:t>
        <a:bodyPr/>
        <a:lstStyle/>
        <a:p>
          <a:endParaRPr lang="ru-RU"/>
        </a:p>
      </dgm:t>
    </dgm:pt>
    <dgm:pt modelId="{941C3B8E-FC73-4780-91E4-B36174D25652}" type="sibTrans" cxnId="{DCABE297-DE0C-4853-819D-DB43F49DFDA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ты понимаешь фразу: «Я – гражданин моего города?»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4289E-031D-44A5-910A-022E144DFD2B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Представь, что ты мэр нашего города. Что бы ты сделал для Сокола?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B5C073-B2C4-4462-8C7E-83BFED33562F}" type="parTrans" cxnId="{BE3916F4-0004-4482-98BF-46795795BF72}">
      <dgm:prSet/>
      <dgm:spPr/>
      <dgm:t>
        <a:bodyPr/>
        <a:lstStyle/>
        <a:p>
          <a:endParaRPr lang="ru-RU"/>
        </a:p>
      </dgm:t>
    </dgm:pt>
    <dgm:pt modelId="{770D0B93-5420-4B35-9854-9285E58AD046}" type="sibTrans" cxnId="{BE3916F4-0004-4482-98BF-46795795BF72}">
      <dgm:prSet/>
      <dgm:spPr/>
      <dgm:t>
        <a:bodyPr/>
        <a:lstStyle/>
        <a:p>
          <a:endParaRPr lang="ru-RU"/>
        </a:p>
      </dgm:t>
    </dgm:pt>
    <dgm:pt modelId="{D55D0B89-62C7-4416-8F1A-93FB7A52BA37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добрые дела ты сможешь сделать для жителей Сокола?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12402-C38B-426A-B591-4E474F17DA9C}" type="parTrans" cxnId="{8850A059-DB76-4487-97BF-057E0006C40E}">
      <dgm:prSet/>
      <dgm:spPr/>
      <dgm:t>
        <a:bodyPr/>
        <a:lstStyle/>
        <a:p>
          <a:endParaRPr lang="ru-RU"/>
        </a:p>
      </dgm:t>
    </dgm:pt>
    <dgm:pt modelId="{C3DA31E0-6106-4501-A2C3-F75DDA9655CC}" type="sibTrans" cxnId="{8850A059-DB76-4487-97BF-057E0006C40E}">
      <dgm:prSet/>
      <dgm:spPr/>
      <dgm:t>
        <a:bodyPr/>
        <a:lstStyle/>
        <a:p>
          <a:endParaRPr lang="ru-RU"/>
        </a:p>
      </dgm:t>
    </dgm:pt>
    <dgm:pt modelId="{EBA62C3B-D902-4B31-AD9F-16687034747D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4925">
          <a:solidFill>
            <a:srgbClr val="FFFF00"/>
          </a:solidFill>
        </a:ln>
      </dgm:spPr>
      <dgm:t>
        <a:bodyPr/>
        <a:lstStyle/>
        <a:p>
          <a:endParaRPr lang="ru-RU" dirty="0"/>
        </a:p>
      </dgm:t>
    </dgm:pt>
    <dgm:pt modelId="{6AEA2C2B-4FDA-4042-BC00-E4D7D991F01C}" type="parTrans" cxnId="{F9C20B8C-B3BE-45C8-9000-F66D19AC43AF}">
      <dgm:prSet/>
      <dgm:spPr/>
      <dgm:t>
        <a:bodyPr/>
        <a:lstStyle/>
        <a:p>
          <a:endParaRPr lang="ru-RU"/>
        </a:p>
      </dgm:t>
    </dgm:pt>
    <dgm:pt modelId="{FA607DB1-D8D4-4DE6-B280-5FC376BD4781}" type="sibTrans" cxnId="{F9C20B8C-B3BE-45C8-9000-F66D19AC43AF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Объясни пословицу: «Где родился – там и пригодился»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A579C-0CD0-4EA4-B0EE-0A74EC83E5C3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нашем микрорайоне есть парк им.                    Зои Космодемьянской. Придумай вместе с родителями проект по его благоустройству.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74E92-C8E5-492E-85F9-5BBC70956F73}" type="parTrans" cxnId="{4C729917-9414-4175-AD50-EC4436F99F62}">
      <dgm:prSet/>
      <dgm:spPr/>
      <dgm:t>
        <a:bodyPr/>
        <a:lstStyle/>
        <a:p>
          <a:endParaRPr lang="ru-RU"/>
        </a:p>
      </dgm:t>
    </dgm:pt>
    <dgm:pt modelId="{65901C4F-80D4-400A-8251-B068F77E9D8B}" type="sibTrans" cxnId="{4C729917-9414-4175-AD50-EC4436F99F62}">
      <dgm:prSet/>
      <dgm:spPr/>
      <dgm:t>
        <a:bodyPr/>
        <a:lstStyle/>
        <a:p>
          <a:endParaRPr lang="ru-RU"/>
        </a:p>
      </dgm:t>
    </dgm:pt>
    <dgm:pt modelId="{6CCFBCAE-7A22-46E2-9EB0-67173FEDD04C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AB4D2-D1FF-45DC-84E0-96CE569457B2}" type="sibTrans" cxnId="{4E64BF68-2208-408D-A573-341721A06776}">
      <dgm:prSet custT="1"/>
      <dgm:spPr>
        <a:ln w="38100"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Почему мы называем Сокол малой родиной? 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2ABAB-8534-422D-892C-EFDC0E3DD5DD}" type="parTrans" cxnId="{4E64BF68-2208-408D-A573-341721A06776}">
      <dgm:prSet/>
      <dgm:spPr/>
      <dgm:t>
        <a:bodyPr/>
        <a:lstStyle/>
        <a:p>
          <a:endParaRPr lang="ru-RU"/>
        </a:p>
      </dgm:t>
    </dgm:pt>
    <dgm:pt modelId="{31005106-BF90-45E1-944C-0E5289A3B927}" type="pres">
      <dgm:prSet presAssocID="{4C77E4EC-AD1D-4A20-8544-FFAEAEC59BE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DF2EEDD-71F4-4CA5-AD71-8E884302FAA0}" type="pres">
      <dgm:prSet presAssocID="{0E39486D-50D9-4FCE-9330-813E6D287FD8}" presName="composite" presStyleCnt="0"/>
      <dgm:spPr/>
    </dgm:pt>
    <dgm:pt modelId="{896A8FB5-378E-41D0-A672-E51294D8DC7E}" type="pres">
      <dgm:prSet presAssocID="{0E39486D-50D9-4FCE-9330-813E6D287FD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476B4-5B3F-4BE9-B278-71842D8BD3A3}" type="pres">
      <dgm:prSet presAssocID="{0E39486D-50D9-4FCE-9330-813E6D287FD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CAC98-89AE-44D6-BD32-4CC63F9EEFB9}" type="pres">
      <dgm:prSet presAssocID="{0E39486D-50D9-4FCE-9330-813E6D287FD8}" presName="BalanceSpacing" presStyleCnt="0"/>
      <dgm:spPr/>
    </dgm:pt>
    <dgm:pt modelId="{5BD8199F-7FF8-48C9-BDB9-F2740C6F4054}" type="pres">
      <dgm:prSet presAssocID="{0E39486D-50D9-4FCE-9330-813E6D287FD8}" presName="BalanceSpacing1" presStyleCnt="0"/>
      <dgm:spPr/>
    </dgm:pt>
    <dgm:pt modelId="{3B00FCB0-74FF-427D-BED0-C6D57287BF98}" type="pres">
      <dgm:prSet presAssocID="{941C3B8E-FC73-4780-91E4-B36174D25652}" presName="Accent1Text" presStyleLbl="node1" presStyleIdx="1" presStyleCnt="6"/>
      <dgm:spPr/>
      <dgm:t>
        <a:bodyPr/>
        <a:lstStyle/>
        <a:p>
          <a:endParaRPr lang="ru-RU"/>
        </a:p>
      </dgm:t>
    </dgm:pt>
    <dgm:pt modelId="{642F81C4-4348-4BC4-965B-B87F131E66DC}" type="pres">
      <dgm:prSet presAssocID="{941C3B8E-FC73-4780-91E4-B36174D25652}" presName="spaceBetweenRectangles" presStyleCnt="0"/>
      <dgm:spPr/>
    </dgm:pt>
    <dgm:pt modelId="{19E56CD5-BB08-4717-8A21-34695E4EBAD8}" type="pres">
      <dgm:prSet presAssocID="{6CCFBCAE-7A22-46E2-9EB0-67173FEDD04C}" presName="composite" presStyleCnt="0"/>
      <dgm:spPr/>
    </dgm:pt>
    <dgm:pt modelId="{16B3799D-D8BF-4350-A650-F99663E9E730}" type="pres">
      <dgm:prSet presAssocID="{6CCFBCAE-7A22-46E2-9EB0-67173FEDD04C}" presName="Parent1" presStyleLbl="node1" presStyleIdx="2" presStyleCnt="6" custLinFactNeighborX="2203" custLinFactNeighborY="-11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3AD8D-4E68-4581-977C-F5D379FC5215}" type="pres">
      <dgm:prSet presAssocID="{6CCFBCAE-7A22-46E2-9EB0-67173FEDD04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05B4E-C887-4646-8080-894C6B7B2922}" type="pres">
      <dgm:prSet presAssocID="{6CCFBCAE-7A22-46E2-9EB0-67173FEDD04C}" presName="BalanceSpacing" presStyleCnt="0"/>
      <dgm:spPr/>
    </dgm:pt>
    <dgm:pt modelId="{F8C3E1DA-9CED-4A3F-89E3-5D095EB717B7}" type="pres">
      <dgm:prSet presAssocID="{6CCFBCAE-7A22-46E2-9EB0-67173FEDD04C}" presName="BalanceSpacing1" presStyleCnt="0"/>
      <dgm:spPr/>
    </dgm:pt>
    <dgm:pt modelId="{E3E14E09-65C6-443D-9B07-7CC65B89D8FD}" type="pres">
      <dgm:prSet presAssocID="{E13AB4D2-D1FF-45DC-84E0-96CE569457B2}" presName="Accent1Text" presStyleLbl="node1" presStyleIdx="3" presStyleCnt="6"/>
      <dgm:spPr/>
      <dgm:t>
        <a:bodyPr/>
        <a:lstStyle/>
        <a:p>
          <a:endParaRPr lang="ru-RU"/>
        </a:p>
      </dgm:t>
    </dgm:pt>
    <dgm:pt modelId="{2BB08AB6-A2D3-441D-9D34-A19B178AD5D7}" type="pres">
      <dgm:prSet presAssocID="{E13AB4D2-D1FF-45DC-84E0-96CE569457B2}" presName="spaceBetweenRectangles" presStyleCnt="0"/>
      <dgm:spPr/>
    </dgm:pt>
    <dgm:pt modelId="{E3B6D8BC-0887-42F3-9315-A460F191FE0D}" type="pres">
      <dgm:prSet presAssocID="{EBA62C3B-D902-4B31-AD9F-16687034747D}" presName="composite" presStyleCnt="0"/>
      <dgm:spPr/>
    </dgm:pt>
    <dgm:pt modelId="{750F5CA0-1A37-4F28-8858-0B4B34EC9EAE}" type="pres">
      <dgm:prSet presAssocID="{EBA62C3B-D902-4B31-AD9F-16687034747D}" presName="Parent1" presStyleLbl="node1" presStyleIdx="4" presStyleCnt="6" custLinFactNeighborX="250" custLinFactNeighborY="3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9AD47-039B-4893-B9E3-CE68C4E0FD74}" type="pres">
      <dgm:prSet presAssocID="{EBA62C3B-D902-4B31-AD9F-16687034747D}" presName="Childtext1" presStyleLbl="revTx" presStyleIdx="2" presStyleCnt="3" custScaleX="114009" custScaleY="122639" custLinFactNeighborX="10279" custLinFactNeighborY="7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276F5-9D14-4279-91E8-EAEE060D93B6}" type="pres">
      <dgm:prSet presAssocID="{EBA62C3B-D902-4B31-AD9F-16687034747D}" presName="BalanceSpacing" presStyleCnt="0"/>
      <dgm:spPr/>
    </dgm:pt>
    <dgm:pt modelId="{96FFA2B7-3205-4F2E-B92E-55814C8652FD}" type="pres">
      <dgm:prSet presAssocID="{EBA62C3B-D902-4B31-AD9F-16687034747D}" presName="BalanceSpacing1" presStyleCnt="0"/>
      <dgm:spPr/>
    </dgm:pt>
    <dgm:pt modelId="{32137980-3F5D-4339-A272-CE0955C13FA5}" type="pres">
      <dgm:prSet presAssocID="{FA607DB1-D8D4-4DE6-B280-5FC376BD4781}" presName="Accent1Text" presStyleLbl="node1" presStyleIdx="5" presStyleCnt="6" custScaleX="105114"/>
      <dgm:spPr/>
      <dgm:t>
        <a:bodyPr/>
        <a:lstStyle/>
        <a:p>
          <a:endParaRPr lang="ru-RU"/>
        </a:p>
      </dgm:t>
    </dgm:pt>
  </dgm:ptLst>
  <dgm:cxnLst>
    <dgm:cxn modelId="{5AB9D3EF-1A6A-461F-99DF-205DE74CCFD6}" type="presOf" srcId="{6CCFBCAE-7A22-46E2-9EB0-67173FEDD04C}" destId="{16B3799D-D8BF-4350-A650-F99663E9E730}" srcOrd="0" destOrd="0" presId="urn:microsoft.com/office/officeart/2008/layout/AlternatingHexagons"/>
    <dgm:cxn modelId="{A95F7AC2-5177-419C-879F-23F1CD54433E}" type="presOf" srcId="{FA607DB1-D8D4-4DE6-B280-5FC376BD4781}" destId="{32137980-3F5D-4339-A272-CE0955C13FA5}" srcOrd="0" destOrd="0" presId="urn:microsoft.com/office/officeart/2008/layout/AlternatingHexagons"/>
    <dgm:cxn modelId="{41E6F004-1711-4994-8812-755061BDF25C}" type="presOf" srcId="{0E39486D-50D9-4FCE-9330-813E6D287FD8}" destId="{896A8FB5-378E-41D0-A672-E51294D8DC7E}" srcOrd="0" destOrd="0" presId="urn:microsoft.com/office/officeart/2008/layout/AlternatingHexagons"/>
    <dgm:cxn modelId="{4E64BF68-2208-408D-A573-341721A06776}" srcId="{4C77E4EC-AD1D-4A20-8544-FFAEAEC59BE4}" destId="{6CCFBCAE-7A22-46E2-9EB0-67173FEDD04C}" srcOrd="1" destOrd="0" parTransId="{1C92ABAB-8534-422D-892C-EFDC0E3DD5DD}" sibTransId="{E13AB4D2-D1FF-45DC-84E0-96CE569457B2}"/>
    <dgm:cxn modelId="{5B25D8D3-0FA9-4E6F-A350-4CA37229D7D7}" type="presOf" srcId="{129A579C-0CD0-4EA4-B0EE-0A74EC83E5C3}" destId="{1DC9AD47-039B-4893-B9E3-CE68C4E0FD74}" srcOrd="0" destOrd="0" presId="urn:microsoft.com/office/officeart/2008/layout/AlternatingHexagons"/>
    <dgm:cxn modelId="{F9C20B8C-B3BE-45C8-9000-F66D19AC43AF}" srcId="{4C77E4EC-AD1D-4A20-8544-FFAEAEC59BE4}" destId="{EBA62C3B-D902-4B31-AD9F-16687034747D}" srcOrd="2" destOrd="0" parTransId="{6AEA2C2B-4FDA-4042-BC00-E4D7D991F01C}" sibTransId="{FA607DB1-D8D4-4DE6-B280-5FC376BD4781}"/>
    <dgm:cxn modelId="{1980CB1F-26C1-4CDE-94D9-26CB95F0DEF1}" type="presOf" srcId="{B4F4289E-031D-44A5-910A-022E144DFD2B}" destId="{A31476B4-5B3F-4BE9-B278-71842D8BD3A3}" srcOrd="0" destOrd="0" presId="urn:microsoft.com/office/officeart/2008/layout/AlternatingHexagons"/>
    <dgm:cxn modelId="{D75BFF80-7BA6-45B7-94E2-DFC3769728BA}" type="presOf" srcId="{D55D0B89-62C7-4416-8F1A-93FB7A52BA37}" destId="{5D13AD8D-4E68-4581-977C-F5D379FC5215}" srcOrd="0" destOrd="0" presId="urn:microsoft.com/office/officeart/2008/layout/AlternatingHexagons"/>
    <dgm:cxn modelId="{BE3916F4-0004-4482-98BF-46795795BF72}" srcId="{0E39486D-50D9-4FCE-9330-813E6D287FD8}" destId="{B4F4289E-031D-44A5-910A-022E144DFD2B}" srcOrd="0" destOrd="0" parTransId="{68B5C073-B2C4-4462-8C7E-83BFED33562F}" sibTransId="{770D0B93-5420-4B35-9854-9285E58AD046}"/>
    <dgm:cxn modelId="{749A5CE0-7F05-43F1-861F-625DAA4F713E}" type="presOf" srcId="{E13AB4D2-D1FF-45DC-84E0-96CE569457B2}" destId="{E3E14E09-65C6-443D-9B07-7CC65B89D8FD}" srcOrd="0" destOrd="0" presId="urn:microsoft.com/office/officeart/2008/layout/AlternatingHexagons"/>
    <dgm:cxn modelId="{0D6D2C82-2E85-4486-9F41-9E8117D44F11}" type="presOf" srcId="{4C77E4EC-AD1D-4A20-8544-FFAEAEC59BE4}" destId="{31005106-BF90-45E1-944C-0E5289A3B927}" srcOrd="0" destOrd="0" presId="urn:microsoft.com/office/officeart/2008/layout/AlternatingHexagons"/>
    <dgm:cxn modelId="{8850A059-DB76-4487-97BF-057E0006C40E}" srcId="{6CCFBCAE-7A22-46E2-9EB0-67173FEDD04C}" destId="{D55D0B89-62C7-4416-8F1A-93FB7A52BA37}" srcOrd="0" destOrd="0" parTransId="{BF712402-C38B-426A-B591-4E474F17DA9C}" sibTransId="{C3DA31E0-6106-4501-A2C3-F75DDA9655CC}"/>
    <dgm:cxn modelId="{4C729917-9414-4175-AD50-EC4436F99F62}" srcId="{EBA62C3B-D902-4B31-AD9F-16687034747D}" destId="{129A579C-0CD0-4EA4-B0EE-0A74EC83E5C3}" srcOrd="0" destOrd="0" parTransId="{16B74E92-C8E5-492E-85F9-5BBC70956F73}" sibTransId="{65901C4F-80D4-400A-8251-B068F77E9D8B}"/>
    <dgm:cxn modelId="{915C7D05-0C79-4D06-8317-CE5478C72256}" type="presOf" srcId="{EBA62C3B-D902-4B31-AD9F-16687034747D}" destId="{750F5CA0-1A37-4F28-8858-0B4B34EC9EAE}" srcOrd="0" destOrd="0" presId="urn:microsoft.com/office/officeart/2008/layout/AlternatingHexagons"/>
    <dgm:cxn modelId="{1BFDBF0F-49AD-4DE5-9D46-47602800DB5A}" type="presOf" srcId="{941C3B8E-FC73-4780-91E4-B36174D25652}" destId="{3B00FCB0-74FF-427D-BED0-C6D57287BF98}" srcOrd="0" destOrd="0" presId="urn:microsoft.com/office/officeart/2008/layout/AlternatingHexagons"/>
    <dgm:cxn modelId="{DCABE297-DE0C-4853-819D-DB43F49DFDAE}" srcId="{4C77E4EC-AD1D-4A20-8544-FFAEAEC59BE4}" destId="{0E39486D-50D9-4FCE-9330-813E6D287FD8}" srcOrd="0" destOrd="0" parTransId="{0E89F330-DD15-445C-BCFF-CC0E89FDA9F1}" sibTransId="{941C3B8E-FC73-4780-91E4-B36174D25652}"/>
    <dgm:cxn modelId="{A4DAF81A-2872-4E2F-B19B-086BF951D15A}" type="presParOf" srcId="{31005106-BF90-45E1-944C-0E5289A3B927}" destId="{1DF2EEDD-71F4-4CA5-AD71-8E884302FAA0}" srcOrd="0" destOrd="0" presId="urn:microsoft.com/office/officeart/2008/layout/AlternatingHexagons"/>
    <dgm:cxn modelId="{8DF3D4B1-9ABA-4B9F-AFFB-C1A276649768}" type="presParOf" srcId="{1DF2EEDD-71F4-4CA5-AD71-8E884302FAA0}" destId="{896A8FB5-378E-41D0-A672-E51294D8DC7E}" srcOrd="0" destOrd="0" presId="urn:microsoft.com/office/officeart/2008/layout/AlternatingHexagons"/>
    <dgm:cxn modelId="{398BFAD4-298F-49CD-B887-EF75CC980EF2}" type="presParOf" srcId="{1DF2EEDD-71F4-4CA5-AD71-8E884302FAA0}" destId="{A31476B4-5B3F-4BE9-B278-71842D8BD3A3}" srcOrd="1" destOrd="0" presId="urn:microsoft.com/office/officeart/2008/layout/AlternatingHexagons"/>
    <dgm:cxn modelId="{9E55A995-74E8-4718-B180-5D408C34217A}" type="presParOf" srcId="{1DF2EEDD-71F4-4CA5-AD71-8E884302FAA0}" destId="{756CAC98-89AE-44D6-BD32-4CC63F9EEFB9}" srcOrd="2" destOrd="0" presId="urn:microsoft.com/office/officeart/2008/layout/AlternatingHexagons"/>
    <dgm:cxn modelId="{777B710C-97B6-45FA-B49C-EE81E7BD3216}" type="presParOf" srcId="{1DF2EEDD-71F4-4CA5-AD71-8E884302FAA0}" destId="{5BD8199F-7FF8-48C9-BDB9-F2740C6F4054}" srcOrd="3" destOrd="0" presId="urn:microsoft.com/office/officeart/2008/layout/AlternatingHexagons"/>
    <dgm:cxn modelId="{2FA9A8F7-9D85-405C-8FBC-4ACC6F859600}" type="presParOf" srcId="{1DF2EEDD-71F4-4CA5-AD71-8E884302FAA0}" destId="{3B00FCB0-74FF-427D-BED0-C6D57287BF98}" srcOrd="4" destOrd="0" presId="urn:microsoft.com/office/officeart/2008/layout/AlternatingHexagons"/>
    <dgm:cxn modelId="{40DBADF1-18EC-4EFE-8A79-BD1FE17FB35E}" type="presParOf" srcId="{31005106-BF90-45E1-944C-0E5289A3B927}" destId="{642F81C4-4348-4BC4-965B-B87F131E66DC}" srcOrd="1" destOrd="0" presId="urn:microsoft.com/office/officeart/2008/layout/AlternatingHexagons"/>
    <dgm:cxn modelId="{383F7C31-C646-4A7D-B407-2485D7098515}" type="presParOf" srcId="{31005106-BF90-45E1-944C-0E5289A3B927}" destId="{19E56CD5-BB08-4717-8A21-34695E4EBAD8}" srcOrd="2" destOrd="0" presId="urn:microsoft.com/office/officeart/2008/layout/AlternatingHexagons"/>
    <dgm:cxn modelId="{F231CAEF-2B1E-4499-A58F-5DB54F9BFA1D}" type="presParOf" srcId="{19E56CD5-BB08-4717-8A21-34695E4EBAD8}" destId="{16B3799D-D8BF-4350-A650-F99663E9E730}" srcOrd="0" destOrd="0" presId="urn:microsoft.com/office/officeart/2008/layout/AlternatingHexagons"/>
    <dgm:cxn modelId="{D830D354-88CE-4D31-9228-586BA3A5CE3F}" type="presParOf" srcId="{19E56CD5-BB08-4717-8A21-34695E4EBAD8}" destId="{5D13AD8D-4E68-4581-977C-F5D379FC5215}" srcOrd="1" destOrd="0" presId="urn:microsoft.com/office/officeart/2008/layout/AlternatingHexagons"/>
    <dgm:cxn modelId="{27AFABCF-A5F9-47A0-8BB8-012BBAC1FAF2}" type="presParOf" srcId="{19E56CD5-BB08-4717-8A21-34695E4EBAD8}" destId="{48D05B4E-C887-4646-8080-894C6B7B2922}" srcOrd="2" destOrd="0" presId="urn:microsoft.com/office/officeart/2008/layout/AlternatingHexagons"/>
    <dgm:cxn modelId="{299603A1-D922-4EC0-A108-D0DCC6F6A24D}" type="presParOf" srcId="{19E56CD5-BB08-4717-8A21-34695E4EBAD8}" destId="{F8C3E1DA-9CED-4A3F-89E3-5D095EB717B7}" srcOrd="3" destOrd="0" presId="urn:microsoft.com/office/officeart/2008/layout/AlternatingHexagons"/>
    <dgm:cxn modelId="{178F74C2-99D1-4C7F-B915-3CB5A7D14FF7}" type="presParOf" srcId="{19E56CD5-BB08-4717-8A21-34695E4EBAD8}" destId="{E3E14E09-65C6-443D-9B07-7CC65B89D8FD}" srcOrd="4" destOrd="0" presId="urn:microsoft.com/office/officeart/2008/layout/AlternatingHexagons"/>
    <dgm:cxn modelId="{7E948F82-6061-409A-88D2-5B21C1D0E696}" type="presParOf" srcId="{31005106-BF90-45E1-944C-0E5289A3B927}" destId="{2BB08AB6-A2D3-441D-9D34-A19B178AD5D7}" srcOrd="3" destOrd="0" presId="urn:microsoft.com/office/officeart/2008/layout/AlternatingHexagons"/>
    <dgm:cxn modelId="{B0953BC8-49F4-482B-9D88-99F54983C4FA}" type="presParOf" srcId="{31005106-BF90-45E1-944C-0E5289A3B927}" destId="{E3B6D8BC-0887-42F3-9315-A460F191FE0D}" srcOrd="4" destOrd="0" presId="urn:microsoft.com/office/officeart/2008/layout/AlternatingHexagons"/>
    <dgm:cxn modelId="{2CC15D89-AEB0-4311-8B3C-E8637D7B95F8}" type="presParOf" srcId="{E3B6D8BC-0887-42F3-9315-A460F191FE0D}" destId="{750F5CA0-1A37-4F28-8858-0B4B34EC9EAE}" srcOrd="0" destOrd="0" presId="urn:microsoft.com/office/officeart/2008/layout/AlternatingHexagons"/>
    <dgm:cxn modelId="{C65BC5E6-D951-40E0-AD16-EECC1A0D4323}" type="presParOf" srcId="{E3B6D8BC-0887-42F3-9315-A460F191FE0D}" destId="{1DC9AD47-039B-4893-B9E3-CE68C4E0FD74}" srcOrd="1" destOrd="0" presId="urn:microsoft.com/office/officeart/2008/layout/AlternatingHexagons"/>
    <dgm:cxn modelId="{94E5B8AB-00F7-488F-B7EA-765E0DA2A943}" type="presParOf" srcId="{E3B6D8BC-0887-42F3-9315-A460F191FE0D}" destId="{090276F5-9D14-4279-91E8-EAEE060D93B6}" srcOrd="2" destOrd="0" presId="urn:microsoft.com/office/officeart/2008/layout/AlternatingHexagons"/>
    <dgm:cxn modelId="{B4C48488-AA41-4C86-ADC4-C5430C3B458A}" type="presParOf" srcId="{E3B6D8BC-0887-42F3-9315-A460F191FE0D}" destId="{96FFA2B7-3205-4F2E-B92E-55814C8652FD}" srcOrd="3" destOrd="0" presId="urn:microsoft.com/office/officeart/2008/layout/AlternatingHexagons"/>
    <dgm:cxn modelId="{4CD69BCF-2767-4EBD-A8FB-E7555C840263}" type="presParOf" srcId="{E3B6D8BC-0887-42F3-9315-A460F191FE0D}" destId="{32137980-3F5D-4339-A272-CE0955C13FA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1504D7-E462-495A-998A-37ABD8C54AAC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C205B1F4-F393-4C03-9D8D-8CC233AEA6E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Гражданин своей страны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2D079-B01E-49FB-8738-7EF1E390CD8F}" type="parTrans" cxnId="{1BAE66B9-3AB0-46F6-9B7F-895990AAC015}">
      <dgm:prSet/>
      <dgm:spPr/>
      <dgm:t>
        <a:bodyPr/>
        <a:lstStyle/>
        <a:p>
          <a:endParaRPr lang="ru-RU"/>
        </a:p>
      </dgm:t>
    </dgm:pt>
    <dgm:pt modelId="{4234F000-68B6-4EAB-96BF-2D53D60AC2FE}" type="sibTrans" cxnId="{1BAE66B9-3AB0-46F6-9B7F-895990AAC015}">
      <dgm:prSet/>
      <dgm:spPr/>
      <dgm:t>
        <a:bodyPr/>
        <a:lstStyle/>
        <a:p>
          <a:endParaRPr lang="ru-RU"/>
        </a:p>
      </dgm:t>
    </dgm:pt>
    <dgm:pt modelId="{E91E09D0-153C-4500-8FE8-864CC9471BA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Интерес, проявление личностного отношения к родному городу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1813D0-58F0-4A2C-82D2-544E68105229}" type="parTrans" cxnId="{E7E4A6AE-212B-4B8B-8DC1-069D0716A3A6}">
      <dgm:prSet/>
      <dgm:spPr/>
      <dgm:t>
        <a:bodyPr/>
        <a:lstStyle/>
        <a:p>
          <a:endParaRPr lang="ru-RU"/>
        </a:p>
      </dgm:t>
    </dgm:pt>
    <dgm:pt modelId="{E722C646-0257-4587-9A68-1B560C3D48D9}" type="sibTrans" cxnId="{E7E4A6AE-212B-4B8B-8DC1-069D0716A3A6}">
      <dgm:prSet/>
      <dgm:spPr/>
      <dgm:t>
        <a:bodyPr/>
        <a:lstStyle/>
        <a:p>
          <a:endParaRPr lang="ru-RU"/>
        </a:p>
      </dgm:t>
    </dgm:pt>
    <dgm:pt modelId="{76D75740-097F-45AD-9E41-C34A1D59BD0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Знания детей о родном городе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A1ABE-C2A9-469F-930A-98D693589DFE}" type="parTrans" cxnId="{889F6821-9355-4B62-80C5-19570F683AFF}">
      <dgm:prSet/>
      <dgm:spPr/>
      <dgm:t>
        <a:bodyPr/>
        <a:lstStyle/>
        <a:p>
          <a:endParaRPr lang="ru-RU"/>
        </a:p>
      </dgm:t>
    </dgm:pt>
    <dgm:pt modelId="{C4AC9B90-D404-483E-A059-328617606C32}" type="sibTrans" cxnId="{889F6821-9355-4B62-80C5-19570F683AFF}">
      <dgm:prSet/>
      <dgm:spPr/>
      <dgm:t>
        <a:bodyPr/>
        <a:lstStyle/>
        <a:p>
          <a:endParaRPr lang="ru-RU"/>
        </a:p>
      </dgm:t>
    </dgm:pt>
    <dgm:pt modelId="{75F6B1F8-FE86-4539-A05F-86884A72E69A}" type="pres">
      <dgm:prSet presAssocID="{991504D7-E462-495A-998A-37ABD8C54AA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1190A09-3C8A-406C-A2AD-F3F370AC9923}" type="pres">
      <dgm:prSet presAssocID="{C205B1F4-F393-4C03-9D8D-8CC233AEA6E7}" presName="gear1" presStyleLbl="node1" presStyleIdx="0" presStyleCnt="3" custScaleX="94714" custScaleY="93306" custLinFactNeighborX="-5065" custLinFactNeighborY="35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06934-53CD-47D5-9BE0-59D701455A6E}" type="pres">
      <dgm:prSet presAssocID="{C205B1F4-F393-4C03-9D8D-8CC233AEA6E7}" presName="gear1srcNode" presStyleLbl="node1" presStyleIdx="0" presStyleCnt="3"/>
      <dgm:spPr/>
      <dgm:t>
        <a:bodyPr/>
        <a:lstStyle/>
        <a:p>
          <a:endParaRPr lang="ru-RU"/>
        </a:p>
      </dgm:t>
    </dgm:pt>
    <dgm:pt modelId="{F8EAD17B-AACB-4169-852A-20A1388A4BFA}" type="pres">
      <dgm:prSet presAssocID="{C205B1F4-F393-4C03-9D8D-8CC233AEA6E7}" presName="gear1dstNode" presStyleLbl="node1" presStyleIdx="0" presStyleCnt="3"/>
      <dgm:spPr/>
      <dgm:t>
        <a:bodyPr/>
        <a:lstStyle/>
        <a:p>
          <a:endParaRPr lang="ru-RU"/>
        </a:p>
      </dgm:t>
    </dgm:pt>
    <dgm:pt modelId="{9C577A4D-354B-4C22-9AED-A68394E71AA5}" type="pres">
      <dgm:prSet presAssocID="{E91E09D0-153C-4500-8FE8-864CC9471BA5}" presName="gear2" presStyleLbl="node1" presStyleIdx="1" presStyleCnt="3" custScaleX="139233" custScaleY="1372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B700A-627A-43C2-8C91-BEBCADF54919}" type="pres">
      <dgm:prSet presAssocID="{E91E09D0-153C-4500-8FE8-864CC9471BA5}" presName="gear2srcNode" presStyleLbl="node1" presStyleIdx="1" presStyleCnt="3"/>
      <dgm:spPr/>
      <dgm:t>
        <a:bodyPr/>
        <a:lstStyle/>
        <a:p>
          <a:endParaRPr lang="ru-RU"/>
        </a:p>
      </dgm:t>
    </dgm:pt>
    <dgm:pt modelId="{1829B1E8-EE17-4676-AB5A-B7E1A0CD10E3}" type="pres">
      <dgm:prSet presAssocID="{E91E09D0-153C-4500-8FE8-864CC9471BA5}" presName="gear2dstNode" presStyleLbl="node1" presStyleIdx="1" presStyleCnt="3"/>
      <dgm:spPr/>
      <dgm:t>
        <a:bodyPr/>
        <a:lstStyle/>
        <a:p>
          <a:endParaRPr lang="ru-RU"/>
        </a:p>
      </dgm:t>
    </dgm:pt>
    <dgm:pt modelId="{C3973590-21ED-49B7-8253-17DEF29D80FF}" type="pres">
      <dgm:prSet presAssocID="{76D75740-097F-45AD-9E41-C34A1D59BD0F}" presName="gear3" presStyleLbl="node1" presStyleIdx="2" presStyleCnt="3"/>
      <dgm:spPr/>
      <dgm:t>
        <a:bodyPr/>
        <a:lstStyle/>
        <a:p>
          <a:endParaRPr lang="ru-RU"/>
        </a:p>
      </dgm:t>
    </dgm:pt>
    <dgm:pt modelId="{B014C39B-B8F2-49C8-B54D-9A362D612C30}" type="pres">
      <dgm:prSet presAssocID="{76D75740-097F-45AD-9E41-C34A1D59BD0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1F52D-793A-4D09-8453-ACF5C2FF083A}" type="pres">
      <dgm:prSet presAssocID="{76D75740-097F-45AD-9E41-C34A1D59BD0F}" presName="gear3srcNode" presStyleLbl="node1" presStyleIdx="2" presStyleCnt="3"/>
      <dgm:spPr/>
      <dgm:t>
        <a:bodyPr/>
        <a:lstStyle/>
        <a:p>
          <a:endParaRPr lang="ru-RU"/>
        </a:p>
      </dgm:t>
    </dgm:pt>
    <dgm:pt modelId="{EE891E6D-FBF4-4CA7-BD8E-A356FA8D2A82}" type="pres">
      <dgm:prSet presAssocID="{76D75740-097F-45AD-9E41-C34A1D59BD0F}" presName="gear3dstNode" presStyleLbl="node1" presStyleIdx="2" presStyleCnt="3"/>
      <dgm:spPr/>
      <dgm:t>
        <a:bodyPr/>
        <a:lstStyle/>
        <a:p>
          <a:endParaRPr lang="ru-RU"/>
        </a:p>
      </dgm:t>
    </dgm:pt>
    <dgm:pt modelId="{D24C32BB-9759-4555-BBD8-AF55A39AB8CD}" type="pres">
      <dgm:prSet presAssocID="{4234F000-68B6-4EAB-96BF-2D53D60AC2FE}" presName="connector1" presStyleLbl="sibTrans2D1" presStyleIdx="0" presStyleCnt="3" custScaleX="85810" custScaleY="83826" custLinFactNeighborX="-321" custLinFactNeighborY="-1357"/>
      <dgm:spPr/>
      <dgm:t>
        <a:bodyPr/>
        <a:lstStyle/>
        <a:p>
          <a:endParaRPr lang="ru-RU"/>
        </a:p>
      </dgm:t>
    </dgm:pt>
    <dgm:pt modelId="{1F993CB2-EF31-4F42-AEF9-AB972E3CC37C}" type="pres">
      <dgm:prSet presAssocID="{E722C646-0257-4587-9A68-1B560C3D48D9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60FA9C3E-CCCA-463B-BA5D-7C4049742853}" type="pres">
      <dgm:prSet presAssocID="{C4AC9B90-D404-483E-A059-328617606C32}" presName="connector3" presStyleLbl="sibTrans2D1" presStyleIdx="2" presStyleCnt="3" custLinFactNeighborX="8026" custLinFactNeighborY="-647"/>
      <dgm:spPr/>
      <dgm:t>
        <a:bodyPr/>
        <a:lstStyle/>
        <a:p>
          <a:endParaRPr lang="ru-RU"/>
        </a:p>
      </dgm:t>
    </dgm:pt>
  </dgm:ptLst>
  <dgm:cxnLst>
    <dgm:cxn modelId="{27124854-D0B2-4A66-A6C2-1C459A616AF6}" type="presOf" srcId="{C205B1F4-F393-4C03-9D8D-8CC233AEA6E7}" destId="{D1190A09-3C8A-406C-A2AD-F3F370AC9923}" srcOrd="0" destOrd="0" presId="urn:microsoft.com/office/officeart/2005/8/layout/gear1"/>
    <dgm:cxn modelId="{85350152-1A9C-4EED-AA88-13977A13856E}" type="presOf" srcId="{C4AC9B90-D404-483E-A059-328617606C32}" destId="{60FA9C3E-CCCA-463B-BA5D-7C4049742853}" srcOrd="0" destOrd="0" presId="urn:microsoft.com/office/officeart/2005/8/layout/gear1"/>
    <dgm:cxn modelId="{623A6065-35E4-492A-A8D4-7021236FDB78}" type="presOf" srcId="{C205B1F4-F393-4C03-9D8D-8CC233AEA6E7}" destId="{3FF06934-53CD-47D5-9BE0-59D701455A6E}" srcOrd="1" destOrd="0" presId="urn:microsoft.com/office/officeart/2005/8/layout/gear1"/>
    <dgm:cxn modelId="{D12EF75D-C314-4A84-82B4-55456FD348F2}" type="presOf" srcId="{76D75740-097F-45AD-9E41-C34A1D59BD0F}" destId="{B014C39B-B8F2-49C8-B54D-9A362D612C30}" srcOrd="1" destOrd="0" presId="urn:microsoft.com/office/officeart/2005/8/layout/gear1"/>
    <dgm:cxn modelId="{94722C87-59A0-4F02-A394-6E32C8C3E5A9}" type="presOf" srcId="{E91E09D0-153C-4500-8FE8-864CC9471BA5}" destId="{1829B1E8-EE17-4676-AB5A-B7E1A0CD10E3}" srcOrd="2" destOrd="0" presId="urn:microsoft.com/office/officeart/2005/8/layout/gear1"/>
    <dgm:cxn modelId="{1D9C9907-3D63-4D0C-BB4B-4C18EBD96499}" type="presOf" srcId="{E91E09D0-153C-4500-8FE8-864CC9471BA5}" destId="{9C577A4D-354B-4C22-9AED-A68394E71AA5}" srcOrd="0" destOrd="0" presId="urn:microsoft.com/office/officeart/2005/8/layout/gear1"/>
    <dgm:cxn modelId="{AB9C591B-0370-4CE3-8940-9D4FC3B441CF}" type="presOf" srcId="{76D75740-097F-45AD-9E41-C34A1D59BD0F}" destId="{5B51F52D-793A-4D09-8453-ACF5C2FF083A}" srcOrd="2" destOrd="0" presId="urn:microsoft.com/office/officeart/2005/8/layout/gear1"/>
    <dgm:cxn modelId="{DDF543C8-B8B4-4CB2-BD1C-13DA46DD65D7}" type="presOf" srcId="{E722C646-0257-4587-9A68-1B560C3D48D9}" destId="{1F993CB2-EF31-4F42-AEF9-AB972E3CC37C}" srcOrd="0" destOrd="0" presId="urn:microsoft.com/office/officeart/2005/8/layout/gear1"/>
    <dgm:cxn modelId="{1DFF458B-A50A-4168-A167-3A239DB6C252}" type="presOf" srcId="{4234F000-68B6-4EAB-96BF-2D53D60AC2FE}" destId="{D24C32BB-9759-4555-BBD8-AF55A39AB8CD}" srcOrd="0" destOrd="0" presId="urn:microsoft.com/office/officeart/2005/8/layout/gear1"/>
    <dgm:cxn modelId="{889F6821-9355-4B62-80C5-19570F683AFF}" srcId="{991504D7-E462-495A-998A-37ABD8C54AAC}" destId="{76D75740-097F-45AD-9E41-C34A1D59BD0F}" srcOrd="2" destOrd="0" parTransId="{457A1ABE-C2A9-469F-930A-98D693589DFE}" sibTransId="{C4AC9B90-D404-483E-A059-328617606C32}"/>
    <dgm:cxn modelId="{49331C46-098C-4DF6-8335-A09AE63638F5}" type="presOf" srcId="{991504D7-E462-495A-998A-37ABD8C54AAC}" destId="{75F6B1F8-FE86-4539-A05F-86884A72E69A}" srcOrd="0" destOrd="0" presId="urn:microsoft.com/office/officeart/2005/8/layout/gear1"/>
    <dgm:cxn modelId="{50631F9C-6079-446A-AB76-351B4AD2B0AB}" type="presOf" srcId="{76D75740-097F-45AD-9E41-C34A1D59BD0F}" destId="{EE891E6D-FBF4-4CA7-BD8E-A356FA8D2A82}" srcOrd="3" destOrd="0" presId="urn:microsoft.com/office/officeart/2005/8/layout/gear1"/>
    <dgm:cxn modelId="{D69BD6A7-E876-46E9-BA37-CE73D4BAE798}" type="presOf" srcId="{C205B1F4-F393-4C03-9D8D-8CC233AEA6E7}" destId="{F8EAD17B-AACB-4169-852A-20A1388A4BFA}" srcOrd="2" destOrd="0" presId="urn:microsoft.com/office/officeart/2005/8/layout/gear1"/>
    <dgm:cxn modelId="{E7E4A6AE-212B-4B8B-8DC1-069D0716A3A6}" srcId="{991504D7-E462-495A-998A-37ABD8C54AAC}" destId="{E91E09D0-153C-4500-8FE8-864CC9471BA5}" srcOrd="1" destOrd="0" parTransId="{0C1813D0-58F0-4A2C-82D2-544E68105229}" sibTransId="{E722C646-0257-4587-9A68-1B560C3D48D9}"/>
    <dgm:cxn modelId="{311E6921-B5B0-4C93-B203-0AFBC888A4AF}" type="presOf" srcId="{76D75740-097F-45AD-9E41-C34A1D59BD0F}" destId="{C3973590-21ED-49B7-8253-17DEF29D80FF}" srcOrd="0" destOrd="0" presId="urn:microsoft.com/office/officeart/2005/8/layout/gear1"/>
    <dgm:cxn modelId="{6FFC335F-DC53-4694-AAF6-CA9C3878097E}" type="presOf" srcId="{E91E09D0-153C-4500-8FE8-864CC9471BA5}" destId="{134B700A-627A-43C2-8C91-BEBCADF54919}" srcOrd="1" destOrd="0" presId="urn:microsoft.com/office/officeart/2005/8/layout/gear1"/>
    <dgm:cxn modelId="{1BAE66B9-3AB0-46F6-9B7F-895990AAC015}" srcId="{991504D7-E462-495A-998A-37ABD8C54AAC}" destId="{C205B1F4-F393-4C03-9D8D-8CC233AEA6E7}" srcOrd="0" destOrd="0" parTransId="{03B2D079-B01E-49FB-8738-7EF1E390CD8F}" sibTransId="{4234F000-68B6-4EAB-96BF-2D53D60AC2FE}"/>
    <dgm:cxn modelId="{C9731768-C612-489A-BFBF-8D10E0D79B02}" type="presParOf" srcId="{75F6B1F8-FE86-4539-A05F-86884A72E69A}" destId="{D1190A09-3C8A-406C-A2AD-F3F370AC9923}" srcOrd="0" destOrd="0" presId="urn:microsoft.com/office/officeart/2005/8/layout/gear1"/>
    <dgm:cxn modelId="{5AE9DA9E-97FA-445F-AB4F-6FA547F60B8B}" type="presParOf" srcId="{75F6B1F8-FE86-4539-A05F-86884A72E69A}" destId="{3FF06934-53CD-47D5-9BE0-59D701455A6E}" srcOrd="1" destOrd="0" presId="urn:microsoft.com/office/officeart/2005/8/layout/gear1"/>
    <dgm:cxn modelId="{46E6AD8E-FB07-413A-B5B0-30F6CE920B4D}" type="presParOf" srcId="{75F6B1F8-FE86-4539-A05F-86884A72E69A}" destId="{F8EAD17B-AACB-4169-852A-20A1388A4BFA}" srcOrd="2" destOrd="0" presId="urn:microsoft.com/office/officeart/2005/8/layout/gear1"/>
    <dgm:cxn modelId="{8E59B509-4DF9-4C07-AD6A-AFAC47DF0A10}" type="presParOf" srcId="{75F6B1F8-FE86-4539-A05F-86884A72E69A}" destId="{9C577A4D-354B-4C22-9AED-A68394E71AA5}" srcOrd="3" destOrd="0" presId="urn:microsoft.com/office/officeart/2005/8/layout/gear1"/>
    <dgm:cxn modelId="{3CB9F422-903C-4EF1-8579-B0BEE3ACCA30}" type="presParOf" srcId="{75F6B1F8-FE86-4539-A05F-86884A72E69A}" destId="{134B700A-627A-43C2-8C91-BEBCADF54919}" srcOrd="4" destOrd="0" presId="urn:microsoft.com/office/officeart/2005/8/layout/gear1"/>
    <dgm:cxn modelId="{B4774C5E-3218-4439-B4D5-8EF0A3B1EBF0}" type="presParOf" srcId="{75F6B1F8-FE86-4539-A05F-86884A72E69A}" destId="{1829B1E8-EE17-4676-AB5A-B7E1A0CD10E3}" srcOrd="5" destOrd="0" presId="urn:microsoft.com/office/officeart/2005/8/layout/gear1"/>
    <dgm:cxn modelId="{C5498C23-9EB1-4A7A-B77E-82E5C7E094E8}" type="presParOf" srcId="{75F6B1F8-FE86-4539-A05F-86884A72E69A}" destId="{C3973590-21ED-49B7-8253-17DEF29D80FF}" srcOrd="6" destOrd="0" presId="urn:microsoft.com/office/officeart/2005/8/layout/gear1"/>
    <dgm:cxn modelId="{ABFDACEE-B623-42FA-9340-16EF8938FBCF}" type="presParOf" srcId="{75F6B1F8-FE86-4539-A05F-86884A72E69A}" destId="{B014C39B-B8F2-49C8-B54D-9A362D612C30}" srcOrd="7" destOrd="0" presId="urn:microsoft.com/office/officeart/2005/8/layout/gear1"/>
    <dgm:cxn modelId="{62F54947-32F7-4F5D-B3C7-35B3B68314B3}" type="presParOf" srcId="{75F6B1F8-FE86-4539-A05F-86884A72E69A}" destId="{5B51F52D-793A-4D09-8453-ACF5C2FF083A}" srcOrd="8" destOrd="0" presId="urn:microsoft.com/office/officeart/2005/8/layout/gear1"/>
    <dgm:cxn modelId="{E91C5599-F418-439A-A50E-9A42DC4D2D21}" type="presParOf" srcId="{75F6B1F8-FE86-4539-A05F-86884A72E69A}" destId="{EE891E6D-FBF4-4CA7-BD8E-A356FA8D2A82}" srcOrd="9" destOrd="0" presId="urn:microsoft.com/office/officeart/2005/8/layout/gear1"/>
    <dgm:cxn modelId="{D9C9F813-7F4E-4237-BFD7-8C684596F120}" type="presParOf" srcId="{75F6B1F8-FE86-4539-A05F-86884A72E69A}" destId="{D24C32BB-9759-4555-BBD8-AF55A39AB8CD}" srcOrd="10" destOrd="0" presId="urn:microsoft.com/office/officeart/2005/8/layout/gear1"/>
    <dgm:cxn modelId="{10FE8A0F-CA94-4143-A6E4-394BF94C2D70}" type="presParOf" srcId="{75F6B1F8-FE86-4539-A05F-86884A72E69A}" destId="{1F993CB2-EF31-4F42-AEF9-AB972E3CC37C}" srcOrd="11" destOrd="0" presId="urn:microsoft.com/office/officeart/2005/8/layout/gear1"/>
    <dgm:cxn modelId="{C7A0AFE0-1FEF-4032-A319-32EC3B97F375}" type="presParOf" srcId="{75F6B1F8-FE86-4539-A05F-86884A72E69A}" destId="{60FA9C3E-CCCA-463B-BA5D-7C404974285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77E4EC-AD1D-4A20-8544-FFAEAEC59BE4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9A579C-0CD0-4EA4-B0EE-0A74EC83E5C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1750">
          <a:solidFill>
            <a:srgbClr val="FFFF00"/>
          </a:solidFill>
        </a:ln>
      </dgm:spPr>
      <dgm:t>
        <a:bodyPr/>
        <a:lstStyle/>
        <a:p>
          <a:pPr algn="just"/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901C4F-80D4-400A-8251-B068F77E9D8B}" type="sibTrans" cxnId="{4C729917-9414-4175-AD50-EC4436F99F62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1750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16B74E92-C8E5-492E-85F9-5BBC70956F73}" type="parTrans" cxnId="{4C729917-9414-4175-AD50-EC4436F99F62}">
      <dgm:prSet/>
      <dgm:spPr/>
      <dgm:t>
        <a:bodyPr/>
        <a:lstStyle/>
        <a:p>
          <a:endParaRPr lang="ru-RU"/>
        </a:p>
      </dgm:t>
    </dgm:pt>
    <dgm:pt modelId="{B4F4289E-031D-44A5-910A-022E144DFD2B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1750">
          <a:solidFill>
            <a:srgbClr val="92D050"/>
          </a:solidFill>
        </a:ln>
      </dgm:spPr>
      <dgm:t>
        <a:bodyPr/>
        <a:lstStyle/>
        <a:p>
          <a:pPr algn="just"/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0D0B93-5420-4B35-9854-9285E58AD046}" type="sibTrans" cxnId="{BE3916F4-0004-4482-98BF-46795795BF72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68B5C073-B2C4-4462-8C7E-83BFED33562F}" type="parTrans" cxnId="{BE3916F4-0004-4482-98BF-46795795BF72}">
      <dgm:prSet/>
      <dgm:spPr/>
      <dgm:t>
        <a:bodyPr/>
        <a:lstStyle/>
        <a:p>
          <a:endParaRPr lang="ru-RU"/>
        </a:p>
      </dgm:t>
    </dgm:pt>
    <dgm:pt modelId="{31005106-BF90-45E1-944C-0E5289A3B927}" type="pres">
      <dgm:prSet presAssocID="{4C77E4EC-AD1D-4A20-8544-FFAEAEC59BE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461AA56-A0B9-4039-B270-4AA783F71CF2}" type="pres">
      <dgm:prSet presAssocID="{B4F4289E-031D-44A5-910A-022E144DFD2B}" presName="composite" presStyleCnt="0"/>
      <dgm:spPr/>
    </dgm:pt>
    <dgm:pt modelId="{2FFA981A-8BC7-4656-8409-89DA0B6FAAD9}" type="pres">
      <dgm:prSet presAssocID="{B4F4289E-031D-44A5-910A-022E144DFD2B}" presName="Parent1" presStyleLbl="node1" presStyleIdx="0" presStyleCnt="4" custScaleX="117446" custScaleY="114026" custLinFactX="-17117" custLinFactNeighborX="-100000" custLinFactNeighborY="42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506EB-5B31-47C2-9951-6D3B775AA803}" type="pres">
      <dgm:prSet presAssocID="{B4F4289E-031D-44A5-910A-022E144DFD2B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F80DB98-5683-4347-93CC-F5D2313F0AA7}" type="pres">
      <dgm:prSet presAssocID="{B4F4289E-031D-44A5-910A-022E144DFD2B}" presName="BalanceSpacing" presStyleCnt="0"/>
      <dgm:spPr/>
    </dgm:pt>
    <dgm:pt modelId="{06C7E59F-77D9-47E4-A116-ABB25A8F2AC0}" type="pres">
      <dgm:prSet presAssocID="{B4F4289E-031D-44A5-910A-022E144DFD2B}" presName="BalanceSpacing1" presStyleCnt="0"/>
      <dgm:spPr/>
    </dgm:pt>
    <dgm:pt modelId="{913B57ED-9F36-4E6E-A8D2-1CBFF04DEB9D}" type="pres">
      <dgm:prSet presAssocID="{770D0B93-5420-4B35-9854-9285E58AD046}" presName="Accent1Text" presStyleLbl="node1" presStyleIdx="1" presStyleCnt="4" custAng="0" custScaleX="117495" custScaleY="120287" custLinFactNeighborX="-67892" custLinFactNeighborY="96330"/>
      <dgm:spPr/>
      <dgm:t>
        <a:bodyPr/>
        <a:lstStyle/>
        <a:p>
          <a:endParaRPr lang="ru-RU"/>
        </a:p>
      </dgm:t>
    </dgm:pt>
    <dgm:pt modelId="{310CDD42-4E94-47B4-AE61-C095C59B84FC}" type="pres">
      <dgm:prSet presAssocID="{770D0B93-5420-4B35-9854-9285E58AD046}" presName="spaceBetweenRectangles" presStyleCnt="0"/>
      <dgm:spPr/>
    </dgm:pt>
    <dgm:pt modelId="{CBCE7904-0B7B-467E-B2E4-A142E4A0E447}" type="pres">
      <dgm:prSet presAssocID="{129A579C-0CD0-4EA4-B0EE-0A74EC83E5C3}" presName="composite" presStyleCnt="0"/>
      <dgm:spPr/>
    </dgm:pt>
    <dgm:pt modelId="{E1426471-A20D-4919-97BA-6FEEF23B6E23}" type="pres">
      <dgm:prSet presAssocID="{129A579C-0CD0-4EA4-B0EE-0A74EC83E5C3}" presName="Parent1" presStyleLbl="node1" presStyleIdx="2" presStyleCnt="4" custAng="0" custScaleX="114067" custScaleY="113631" custLinFactNeighborX="54714" custLinFactNeighborY="-992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F8194-1953-4EA2-9D5B-A615AEC123A9}" type="pres">
      <dgm:prSet presAssocID="{129A579C-0CD0-4EA4-B0EE-0A74EC83E5C3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978048B-9D9F-4B3F-ADC0-CB2264545021}" type="pres">
      <dgm:prSet presAssocID="{129A579C-0CD0-4EA4-B0EE-0A74EC83E5C3}" presName="BalanceSpacing" presStyleCnt="0"/>
      <dgm:spPr/>
    </dgm:pt>
    <dgm:pt modelId="{B4A7002C-8D34-4FE3-BA59-24C6985D74D8}" type="pres">
      <dgm:prSet presAssocID="{129A579C-0CD0-4EA4-B0EE-0A74EC83E5C3}" presName="BalanceSpacing1" presStyleCnt="0"/>
      <dgm:spPr/>
    </dgm:pt>
    <dgm:pt modelId="{60836E8B-D069-4EC0-BF08-E60D3AD68556}" type="pres">
      <dgm:prSet presAssocID="{65901C4F-80D4-400A-8251-B068F77E9D8B}" presName="Accent1Text" presStyleLbl="node1" presStyleIdx="3" presStyleCnt="4" custScaleX="117595" custScaleY="116546" custLinFactY="-777" custLinFactNeighborX="63159" custLinFactNeighborY="-100000"/>
      <dgm:spPr/>
      <dgm:t>
        <a:bodyPr/>
        <a:lstStyle/>
        <a:p>
          <a:endParaRPr lang="ru-RU"/>
        </a:p>
      </dgm:t>
    </dgm:pt>
  </dgm:ptLst>
  <dgm:cxnLst>
    <dgm:cxn modelId="{C8C59614-3297-4B9D-8D2E-2E5B57B40D05}" type="presOf" srcId="{4C77E4EC-AD1D-4A20-8544-FFAEAEC59BE4}" destId="{31005106-BF90-45E1-944C-0E5289A3B927}" srcOrd="0" destOrd="0" presId="urn:microsoft.com/office/officeart/2008/layout/AlternatingHexagons"/>
    <dgm:cxn modelId="{3FC68DA8-0DDA-43D8-9AA9-F6E60D8A2C0E}" type="presOf" srcId="{65901C4F-80D4-400A-8251-B068F77E9D8B}" destId="{60836E8B-D069-4EC0-BF08-E60D3AD68556}" srcOrd="0" destOrd="0" presId="urn:microsoft.com/office/officeart/2008/layout/AlternatingHexagons"/>
    <dgm:cxn modelId="{4C729917-9414-4175-AD50-EC4436F99F62}" srcId="{4C77E4EC-AD1D-4A20-8544-FFAEAEC59BE4}" destId="{129A579C-0CD0-4EA4-B0EE-0A74EC83E5C3}" srcOrd="1" destOrd="0" parTransId="{16B74E92-C8E5-492E-85F9-5BBC70956F73}" sibTransId="{65901C4F-80D4-400A-8251-B068F77E9D8B}"/>
    <dgm:cxn modelId="{672FAB83-D956-433B-95C2-2F54128A28EE}" type="presOf" srcId="{770D0B93-5420-4B35-9854-9285E58AD046}" destId="{913B57ED-9F36-4E6E-A8D2-1CBFF04DEB9D}" srcOrd="0" destOrd="0" presId="urn:microsoft.com/office/officeart/2008/layout/AlternatingHexagons"/>
    <dgm:cxn modelId="{BE3916F4-0004-4482-98BF-46795795BF72}" srcId="{4C77E4EC-AD1D-4A20-8544-FFAEAEC59BE4}" destId="{B4F4289E-031D-44A5-910A-022E144DFD2B}" srcOrd="0" destOrd="0" parTransId="{68B5C073-B2C4-4462-8C7E-83BFED33562F}" sibTransId="{770D0B93-5420-4B35-9854-9285E58AD046}"/>
    <dgm:cxn modelId="{1E798640-90D4-4474-A846-D400481F8544}" type="presOf" srcId="{129A579C-0CD0-4EA4-B0EE-0A74EC83E5C3}" destId="{E1426471-A20D-4919-97BA-6FEEF23B6E23}" srcOrd="0" destOrd="0" presId="urn:microsoft.com/office/officeart/2008/layout/AlternatingHexagons"/>
    <dgm:cxn modelId="{16C8752A-9C66-4369-B05F-2AAD9E57F135}" type="presOf" srcId="{B4F4289E-031D-44A5-910A-022E144DFD2B}" destId="{2FFA981A-8BC7-4656-8409-89DA0B6FAAD9}" srcOrd="0" destOrd="0" presId="urn:microsoft.com/office/officeart/2008/layout/AlternatingHexagons"/>
    <dgm:cxn modelId="{2323BE8A-0BCD-499C-95E9-A7DB217B9754}" type="presParOf" srcId="{31005106-BF90-45E1-944C-0E5289A3B927}" destId="{B461AA56-A0B9-4039-B270-4AA783F71CF2}" srcOrd="0" destOrd="0" presId="urn:microsoft.com/office/officeart/2008/layout/AlternatingHexagons"/>
    <dgm:cxn modelId="{76DB65FF-DB46-4E57-A1C8-D28B685D1708}" type="presParOf" srcId="{B461AA56-A0B9-4039-B270-4AA783F71CF2}" destId="{2FFA981A-8BC7-4656-8409-89DA0B6FAAD9}" srcOrd="0" destOrd="0" presId="urn:microsoft.com/office/officeart/2008/layout/AlternatingHexagons"/>
    <dgm:cxn modelId="{6C8E50A0-9D15-42BF-B7DF-9061C6B21591}" type="presParOf" srcId="{B461AA56-A0B9-4039-B270-4AA783F71CF2}" destId="{101506EB-5B31-47C2-9951-6D3B775AA803}" srcOrd="1" destOrd="0" presId="urn:microsoft.com/office/officeart/2008/layout/AlternatingHexagons"/>
    <dgm:cxn modelId="{E23A2426-C006-4AE0-8A1D-872BF4EA2A67}" type="presParOf" srcId="{B461AA56-A0B9-4039-B270-4AA783F71CF2}" destId="{AF80DB98-5683-4347-93CC-F5D2313F0AA7}" srcOrd="2" destOrd="0" presId="urn:microsoft.com/office/officeart/2008/layout/AlternatingHexagons"/>
    <dgm:cxn modelId="{B6935F60-569C-4B58-B979-F8D02A044020}" type="presParOf" srcId="{B461AA56-A0B9-4039-B270-4AA783F71CF2}" destId="{06C7E59F-77D9-47E4-A116-ABB25A8F2AC0}" srcOrd="3" destOrd="0" presId="urn:microsoft.com/office/officeart/2008/layout/AlternatingHexagons"/>
    <dgm:cxn modelId="{59BD24F7-84EA-43BE-B7DC-738A2BA61D8C}" type="presParOf" srcId="{B461AA56-A0B9-4039-B270-4AA783F71CF2}" destId="{913B57ED-9F36-4E6E-A8D2-1CBFF04DEB9D}" srcOrd="4" destOrd="0" presId="urn:microsoft.com/office/officeart/2008/layout/AlternatingHexagons"/>
    <dgm:cxn modelId="{EE660BA8-B686-4B22-96EC-22A90854099F}" type="presParOf" srcId="{31005106-BF90-45E1-944C-0E5289A3B927}" destId="{310CDD42-4E94-47B4-AE61-C095C59B84FC}" srcOrd="1" destOrd="0" presId="urn:microsoft.com/office/officeart/2008/layout/AlternatingHexagons"/>
    <dgm:cxn modelId="{30D8BF01-3C80-4675-9E6B-EE41BDB39A25}" type="presParOf" srcId="{31005106-BF90-45E1-944C-0E5289A3B927}" destId="{CBCE7904-0B7B-467E-B2E4-A142E4A0E447}" srcOrd="2" destOrd="0" presId="urn:microsoft.com/office/officeart/2008/layout/AlternatingHexagons"/>
    <dgm:cxn modelId="{5803BA4F-F730-485B-82B5-6FB19FB02924}" type="presParOf" srcId="{CBCE7904-0B7B-467E-B2E4-A142E4A0E447}" destId="{E1426471-A20D-4919-97BA-6FEEF23B6E23}" srcOrd="0" destOrd="0" presId="urn:microsoft.com/office/officeart/2008/layout/AlternatingHexagons"/>
    <dgm:cxn modelId="{FA25B234-0EFB-4EF6-A769-19570BCF1C1F}" type="presParOf" srcId="{CBCE7904-0B7B-467E-B2E4-A142E4A0E447}" destId="{13EF8194-1953-4EA2-9D5B-A615AEC123A9}" srcOrd="1" destOrd="0" presId="urn:microsoft.com/office/officeart/2008/layout/AlternatingHexagons"/>
    <dgm:cxn modelId="{BBC679E8-4DC5-4AED-A534-E746F23906B9}" type="presParOf" srcId="{CBCE7904-0B7B-467E-B2E4-A142E4A0E447}" destId="{A978048B-9D9F-4B3F-ADC0-CB2264545021}" srcOrd="2" destOrd="0" presId="urn:microsoft.com/office/officeart/2008/layout/AlternatingHexagons"/>
    <dgm:cxn modelId="{3D1A188C-4F38-4718-8B9E-557DC094259C}" type="presParOf" srcId="{CBCE7904-0B7B-467E-B2E4-A142E4A0E447}" destId="{B4A7002C-8D34-4FE3-BA59-24C6985D74D8}" srcOrd="3" destOrd="0" presId="urn:microsoft.com/office/officeart/2008/layout/AlternatingHexagons"/>
    <dgm:cxn modelId="{16DEC1BA-2DAC-45D4-AD0E-3EB6D92937E0}" type="presParOf" srcId="{CBCE7904-0B7B-467E-B2E4-A142E4A0E447}" destId="{60836E8B-D069-4EC0-BF08-E60D3AD6855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320F3-6DA6-443C-BA3E-ABE61D8D3ACD}">
      <dsp:nvSpPr>
        <dsp:cNvPr id="0" name=""/>
        <dsp:cNvSpPr/>
      </dsp:nvSpPr>
      <dsp:spPr>
        <a:xfrm rot="5400000">
          <a:off x="-98077" y="100151"/>
          <a:ext cx="653851" cy="4576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" y="230921"/>
        <a:ext cx="457696" cy="196155"/>
      </dsp:txXfrm>
    </dsp:sp>
    <dsp:sp modelId="{CD0CD37C-5D1A-42C4-BFD2-1C39814E5E87}">
      <dsp:nvSpPr>
        <dsp:cNvPr id="0" name=""/>
        <dsp:cNvSpPr/>
      </dsp:nvSpPr>
      <dsp:spPr>
        <a:xfrm rot="5400000">
          <a:off x="4308938" y="-3849168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«Здравствуй, Сокол! История города»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22821"/>
        <a:ext cx="8106741" cy="383509"/>
      </dsp:txXfrm>
    </dsp:sp>
    <dsp:sp modelId="{115F71B9-859E-44B0-92C3-17C0C4619A0E}">
      <dsp:nvSpPr>
        <dsp:cNvPr id="0" name=""/>
        <dsp:cNvSpPr/>
      </dsp:nvSpPr>
      <dsp:spPr>
        <a:xfrm rot="5400000">
          <a:off x="-98077" y="667818"/>
          <a:ext cx="653851" cy="457696"/>
        </a:xfrm>
        <a:prstGeom prst="chevron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798588"/>
        <a:ext cx="457696" cy="196155"/>
      </dsp:txXfrm>
    </dsp:sp>
    <dsp:sp modelId="{E97B15F9-1AF4-41B7-BE70-22E68FC7D7AF}">
      <dsp:nvSpPr>
        <dsp:cNvPr id="0" name=""/>
        <dsp:cNvSpPr/>
      </dsp:nvSpPr>
      <dsp:spPr>
        <a:xfrm rot="5400000">
          <a:off x="4308938" y="-3281501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«Сокол и его достопримечательности. Места отдыха горожан»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590488"/>
        <a:ext cx="8106741" cy="383509"/>
      </dsp:txXfrm>
    </dsp:sp>
    <dsp:sp modelId="{A2985DD9-F3F1-48FD-BFA3-5166DD58B242}">
      <dsp:nvSpPr>
        <dsp:cNvPr id="0" name=""/>
        <dsp:cNvSpPr/>
      </dsp:nvSpPr>
      <dsp:spPr>
        <a:xfrm rot="5400000">
          <a:off x="-98077" y="1235485"/>
          <a:ext cx="653851" cy="457696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366255"/>
        <a:ext cx="457696" cy="196155"/>
      </dsp:txXfrm>
    </dsp:sp>
    <dsp:sp modelId="{D47A716D-814A-455A-AB6D-07D634E244B9}">
      <dsp:nvSpPr>
        <dsp:cNvPr id="0" name=""/>
        <dsp:cNvSpPr/>
      </dsp:nvSpPr>
      <dsp:spPr>
        <a:xfrm rot="5400000">
          <a:off x="4308938" y="-2713835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«Чем пахнут ремесла в Соколе?»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1158154"/>
        <a:ext cx="8106741" cy="383509"/>
      </dsp:txXfrm>
    </dsp:sp>
    <dsp:sp modelId="{C0BFC355-848B-42CF-9D2E-D7858C148BCD}">
      <dsp:nvSpPr>
        <dsp:cNvPr id="0" name=""/>
        <dsp:cNvSpPr/>
      </dsp:nvSpPr>
      <dsp:spPr>
        <a:xfrm rot="5400000">
          <a:off x="-98077" y="1803151"/>
          <a:ext cx="653851" cy="457696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933921"/>
        <a:ext cx="457696" cy="196155"/>
      </dsp:txXfrm>
    </dsp:sp>
    <dsp:sp modelId="{4746E11B-31B4-4F4E-899C-5FBF9F967E81}">
      <dsp:nvSpPr>
        <dsp:cNvPr id="0" name=""/>
        <dsp:cNvSpPr/>
      </dsp:nvSpPr>
      <dsp:spPr>
        <a:xfrm rot="5400000">
          <a:off x="4308938" y="-2146168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«Творческий Сокол»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1725821"/>
        <a:ext cx="8106741" cy="383509"/>
      </dsp:txXfrm>
    </dsp:sp>
    <dsp:sp modelId="{F291D598-DCF0-465A-922C-3A7E9B35D951}">
      <dsp:nvSpPr>
        <dsp:cNvPr id="0" name=""/>
        <dsp:cNvSpPr/>
      </dsp:nvSpPr>
      <dsp:spPr>
        <a:xfrm rot="5400000">
          <a:off x="-98077" y="2370818"/>
          <a:ext cx="653851" cy="457696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01588"/>
        <a:ext cx="457696" cy="196155"/>
      </dsp:txXfrm>
    </dsp:sp>
    <dsp:sp modelId="{74AFBC32-BC78-4872-8D85-FE0ABC464263}">
      <dsp:nvSpPr>
        <dsp:cNvPr id="0" name=""/>
        <dsp:cNvSpPr/>
      </dsp:nvSpPr>
      <dsp:spPr>
        <a:xfrm rot="5400000">
          <a:off x="4308938" y="-1578501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«Спортивный город»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2293488"/>
        <a:ext cx="8106741" cy="383509"/>
      </dsp:txXfrm>
    </dsp:sp>
    <dsp:sp modelId="{9F42EA3B-BAB8-4BD1-A79A-E4E8D5307CA8}">
      <dsp:nvSpPr>
        <dsp:cNvPr id="0" name=""/>
        <dsp:cNvSpPr/>
      </dsp:nvSpPr>
      <dsp:spPr>
        <a:xfrm rot="5400000">
          <a:off x="-98077" y="2938485"/>
          <a:ext cx="653851" cy="457696"/>
        </a:xfrm>
        <a:prstGeom prst="chevron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69255"/>
        <a:ext cx="457696" cy="196155"/>
      </dsp:txXfrm>
    </dsp:sp>
    <dsp:sp modelId="{E39756B5-E1E4-4522-8E6A-5F6721EC8355}">
      <dsp:nvSpPr>
        <dsp:cNvPr id="0" name=""/>
        <dsp:cNvSpPr/>
      </dsp:nvSpPr>
      <dsp:spPr>
        <a:xfrm rot="5400000">
          <a:off x="4308938" y="-1010835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«Город в военные годы»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2861154"/>
        <a:ext cx="8106741" cy="383509"/>
      </dsp:txXfrm>
    </dsp:sp>
    <dsp:sp modelId="{16AE70BF-32A2-4AC2-8F92-D20DA40E1891}">
      <dsp:nvSpPr>
        <dsp:cNvPr id="0" name=""/>
        <dsp:cNvSpPr/>
      </dsp:nvSpPr>
      <dsp:spPr>
        <a:xfrm rot="5400000">
          <a:off x="-98077" y="3506152"/>
          <a:ext cx="653851" cy="457696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636922"/>
        <a:ext cx="457696" cy="196155"/>
      </dsp:txXfrm>
    </dsp:sp>
    <dsp:sp modelId="{E0FA0EA0-D8C8-4B8D-AEA3-9CB20F989CC6}">
      <dsp:nvSpPr>
        <dsp:cNvPr id="0" name=""/>
        <dsp:cNvSpPr/>
      </dsp:nvSpPr>
      <dsp:spPr>
        <a:xfrm rot="5400000">
          <a:off x="4308938" y="-443168"/>
          <a:ext cx="425003" cy="81274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«Я – гражданин Сокола»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696" y="3428821"/>
        <a:ext cx="8106741" cy="383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8040D-9D64-4761-AD3D-BE319CB12A04}">
      <dsp:nvSpPr>
        <dsp:cNvPr id="0" name=""/>
        <dsp:cNvSpPr/>
      </dsp:nvSpPr>
      <dsp:spPr>
        <a:xfrm>
          <a:off x="1308932" y="2924212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Дорисуй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4525" y="3126510"/>
        <a:ext cx="1049853" cy="901481"/>
      </dsp:txXfrm>
    </dsp:sp>
    <dsp:sp modelId="{CDC62C36-4499-45B4-8DF0-AEFC1D8452B2}">
      <dsp:nvSpPr>
        <dsp:cNvPr id="0" name=""/>
        <dsp:cNvSpPr/>
      </dsp:nvSpPr>
      <dsp:spPr>
        <a:xfrm flipV="1">
          <a:off x="1443048" y="3487437"/>
          <a:ext cx="130091" cy="1395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63488-D69A-4FC2-976E-8EA1C46CEB2F}">
      <dsp:nvSpPr>
        <dsp:cNvPr id="0" name=""/>
        <dsp:cNvSpPr/>
      </dsp:nvSpPr>
      <dsp:spPr>
        <a:xfrm>
          <a:off x="0" y="2202004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4B7AF-7E79-4831-9C42-1F9C2C49DD0C}">
      <dsp:nvSpPr>
        <dsp:cNvPr id="0" name=""/>
        <dsp:cNvSpPr/>
      </dsp:nvSpPr>
      <dsp:spPr>
        <a:xfrm>
          <a:off x="1041984" y="3334792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64144"/>
              <a:satOff val="3062"/>
              <a:lumOff val="6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DE9C6-62C5-4F69-9493-B9261A6612F3}">
      <dsp:nvSpPr>
        <dsp:cNvPr id="0" name=""/>
        <dsp:cNvSpPr/>
      </dsp:nvSpPr>
      <dsp:spPr>
        <a:xfrm>
          <a:off x="2617865" y="2198066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Давайте поиграем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3458" y="2400364"/>
        <a:ext cx="1049853" cy="901481"/>
      </dsp:txXfrm>
    </dsp:sp>
    <dsp:sp modelId="{E17953BD-F12F-4A35-AD26-4015CA79F5CD}">
      <dsp:nvSpPr>
        <dsp:cNvPr id="0" name=""/>
        <dsp:cNvSpPr/>
      </dsp:nvSpPr>
      <dsp:spPr>
        <a:xfrm>
          <a:off x="3664688" y="3327899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528289"/>
              <a:satOff val="6125"/>
              <a:lumOff val="1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3AB74-3B26-4C89-BF14-E985DB3A3E3F}">
      <dsp:nvSpPr>
        <dsp:cNvPr id="0" name=""/>
        <dsp:cNvSpPr/>
      </dsp:nvSpPr>
      <dsp:spPr>
        <a:xfrm>
          <a:off x="3925991" y="2921258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8A5D2-DC3F-4FAE-90D4-60F7038F9E32}">
      <dsp:nvSpPr>
        <dsp:cNvPr id="0" name=""/>
        <dsp:cNvSpPr/>
      </dsp:nvSpPr>
      <dsp:spPr>
        <a:xfrm>
          <a:off x="3963089" y="3502667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92433"/>
              <a:satOff val="9187"/>
              <a:lumOff val="19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B2824-D6CB-42F3-8DDF-5918CC8DCC2A}">
      <dsp:nvSpPr>
        <dsp:cNvPr id="0" name=""/>
        <dsp:cNvSpPr/>
      </dsp:nvSpPr>
      <dsp:spPr>
        <a:xfrm>
          <a:off x="1308932" y="1480289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Оцени себя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4525" y="1682587"/>
        <a:ext cx="1049853" cy="901481"/>
      </dsp:txXfrm>
    </dsp:sp>
    <dsp:sp modelId="{52EB1E7E-ADCC-4055-94A6-8E9BCDD490A1}">
      <dsp:nvSpPr>
        <dsp:cNvPr id="0" name=""/>
        <dsp:cNvSpPr/>
      </dsp:nvSpPr>
      <dsp:spPr>
        <a:xfrm>
          <a:off x="2344465" y="1498012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056578"/>
              <a:satOff val="12250"/>
              <a:lumOff val="26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AD021-6088-467C-A609-A1C71854E1D0}">
      <dsp:nvSpPr>
        <dsp:cNvPr id="0" name=""/>
        <dsp:cNvSpPr/>
      </dsp:nvSpPr>
      <dsp:spPr>
        <a:xfrm>
          <a:off x="2592068" y="805407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98903-8002-4ABC-A06C-7BFFED513DD8}">
      <dsp:nvSpPr>
        <dsp:cNvPr id="0" name=""/>
        <dsp:cNvSpPr/>
      </dsp:nvSpPr>
      <dsp:spPr>
        <a:xfrm>
          <a:off x="2660609" y="1332598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820722"/>
              <a:satOff val="15312"/>
              <a:lumOff val="33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8986F-C6E4-4CDF-9BD3-AC0815F490B3}">
      <dsp:nvSpPr>
        <dsp:cNvPr id="0" name=""/>
        <dsp:cNvSpPr/>
      </dsp:nvSpPr>
      <dsp:spPr>
        <a:xfrm>
          <a:off x="3900917" y="1477335"/>
          <a:ext cx="1571188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Давайте познако мимся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0689" y="1676650"/>
        <a:ext cx="1091644" cy="907447"/>
      </dsp:txXfrm>
    </dsp:sp>
    <dsp:sp modelId="{E0EADD51-7DB4-4231-AECF-D81759197105}">
      <dsp:nvSpPr>
        <dsp:cNvPr id="0" name=""/>
        <dsp:cNvSpPr/>
      </dsp:nvSpPr>
      <dsp:spPr>
        <a:xfrm>
          <a:off x="5242182" y="2056283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84866"/>
              <a:satOff val="18374"/>
              <a:lumOff val="3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8AD3B-F252-4CB4-A632-CF8DD1EB7E91}">
      <dsp:nvSpPr>
        <dsp:cNvPr id="0" name=""/>
        <dsp:cNvSpPr/>
      </dsp:nvSpPr>
      <dsp:spPr>
        <a:xfrm>
          <a:off x="5234923" y="2211850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5D79A-28CC-41DA-AC78-8A84E6A124BA}">
      <dsp:nvSpPr>
        <dsp:cNvPr id="0" name=""/>
        <dsp:cNvSpPr/>
      </dsp:nvSpPr>
      <dsp:spPr>
        <a:xfrm>
          <a:off x="5531712" y="2234988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349011"/>
              <a:satOff val="21437"/>
              <a:lumOff val="4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50F70-4ED3-4054-BD32-A039AD22B535}">
      <dsp:nvSpPr>
        <dsp:cNvPr id="0" name=""/>
        <dsp:cNvSpPr/>
      </dsp:nvSpPr>
      <dsp:spPr>
        <a:xfrm>
          <a:off x="5234923" y="767928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Сканируй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QR-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код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0516" y="970226"/>
        <a:ext cx="1049853" cy="901481"/>
      </dsp:txXfrm>
    </dsp:sp>
    <dsp:sp modelId="{3194E6E9-E435-4B1E-9FEF-8FC158BD9A91}">
      <dsp:nvSpPr>
        <dsp:cNvPr id="0" name=""/>
        <dsp:cNvSpPr/>
      </dsp:nvSpPr>
      <dsp:spPr>
        <a:xfrm>
          <a:off x="6551115" y="1353275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113155"/>
              <a:satOff val="24499"/>
              <a:lumOff val="53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68558-B98E-4357-AC52-499EB3777CE6}">
      <dsp:nvSpPr>
        <dsp:cNvPr id="0" name=""/>
        <dsp:cNvSpPr/>
      </dsp:nvSpPr>
      <dsp:spPr>
        <a:xfrm>
          <a:off x="6543856" y="1496535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7AD57-0300-4392-AD11-7E9BEBFDB92B}">
      <dsp:nvSpPr>
        <dsp:cNvPr id="0" name=""/>
        <dsp:cNvSpPr/>
      </dsp:nvSpPr>
      <dsp:spPr>
        <a:xfrm>
          <a:off x="6847096" y="1525581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877299"/>
              <a:satOff val="27561"/>
              <a:lumOff val="59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2CD02-9F6B-4641-96F0-528A43D1CCAC}">
      <dsp:nvSpPr>
        <dsp:cNvPr id="0" name=""/>
        <dsp:cNvSpPr/>
      </dsp:nvSpPr>
      <dsp:spPr>
        <a:xfrm>
          <a:off x="6543856" y="2937996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интересно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79449" y="3140294"/>
        <a:ext cx="1049853" cy="901481"/>
      </dsp:txXfrm>
    </dsp:sp>
    <dsp:sp modelId="{E9E98390-23C0-4CE6-90D7-9533D1855DDF}">
      <dsp:nvSpPr>
        <dsp:cNvPr id="0" name=""/>
        <dsp:cNvSpPr/>
      </dsp:nvSpPr>
      <dsp:spPr>
        <a:xfrm>
          <a:off x="6845483" y="4082107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641443"/>
              <a:satOff val="30624"/>
              <a:lumOff val="6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1D00A-6BDD-4CC9-8AD8-080898BC6FD1}">
      <dsp:nvSpPr>
        <dsp:cNvPr id="0" name=""/>
        <dsp:cNvSpPr/>
      </dsp:nvSpPr>
      <dsp:spPr>
        <a:xfrm>
          <a:off x="5234923" y="3653311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D6506-22D1-48DE-8232-D3D66AB09216}">
      <dsp:nvSpPr>
        <dsp:cNvPr id="0" name=""/>
        <dsp:cNvSpPr/>
      </dsp:nvSpPr>
      <dsp:spPr>
        <a:xfrm>
          <a:off x="6563212" y="4226351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405587"/>
              <a:satOff val="33686"/>
              <a:lumOff val="7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69C43-1B17-4FCC-B0F7-E3D747B7956B}">
      <dsp:nvSpPr>
        <dsp:cNvPr id="0" name=""/>
        <dsp:cNvSpPr/>
      </dsp:nvSpPr>
      <dsp:spPr>
        <a:xfrm>
          <a:off x="2616252" y="3644942"/>
          <a:ext cx="1521039" cy="1306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Ответь на вопрос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1845" y="3847240"/>
        <a:ext cx="1049853" cy="901481"/>
      </dsp:txXfrm>
    </dsp:sp>
    <dsp:sp modelId="{9005317B-37D4-4C5E-ACE5-346DB49567FB}">
      <dsp:nvSpPr>
        <dsp:cNvPr id="0" name=""/>
        <dsp:cNvSpPr/>
      </dsp:nvSpPr>
      <dsp:spPr>
        <a:xfrm>
          <a:off x="2659802" y="4223890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169732"/>
              <a:satOff val="36749"/>
              <a:lumOff val="79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4F3EA-4C8B-4A9F-8148-C30BC0F39C9C}">
      <dsp:nvSpPr>
        <dsp:cNvPr id="0" name=""/>
        <dsp:cNvSpPr/>
      </dsp:nvSpPr>
      <dsp:spPr>
        <a:xfrm>
          <a:off x="1308126" y="4371088"/>
          <a:ext cx="1521039" cy="130607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E01D6-831F-4298-A7B6-148548D9664C}">
      <dsp:nvSpPr>
        <dsp:cNvPr id="0" name=""/>
        <dsp:cNvSpPr/>
      </dsp:nvSpPr>
      <dsp:spPr>
        <a:xfrm>
          <a:off x="2342852" y="4389303"/>
          <a:ext cx="177427" cy="153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A8FB5-378E-41D0-A672-E51294D8DC7E}">
      <dsp:nvSpPr>
        <dsp:cNvPr id="0" name=""/>
        <dsp:cNvSpPr/>
      </dsp:nvSpPr>
      <dsp:spPr>
        <a:xfrm rot="5400000">
          <a:off x="3575566" y="142718"/>
          <a:ext cx="2166178" cy="188457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10047" y="339480"/>
        <a:ext cx="1297215" cy="1491052"/>
      </dsp:txXfrm>
    </dsp:sp>
    <dsp:sp modelId="{A31476B4-5B3F-4BE9-B278-71842D8BD3A3}">
      <dsp:nvSpPr>
        <dsp:cNvPr id="0" name=""/>
        <dsp:cNvSpPr/>
      </dsp:nvSpPr>
      <dsp:spPr>
        <a:xfrm>
          <a:off x="5658130" y="435152"/>
          <a:ext cx="2417455" cy="1299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Представь, что ты мэр нашего города. Что бы ты сделал для Сокола?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8130" y="435152"/>
        <a:ext cx="2417455" cy="1299707"/>
      </dsp:txXfrm>
    </dsp:sp>
    <dsp:sp modelId="{3B00FCB0-74FF-427D-BED0-C6D57287BF98}">
      <dsp:nvSpPr>
        <dsp:cNvPr id="0" name=""/>
        <dsp:cNvSpPr/>
      </dsp:nvSpPr>
      <dsp:spPr>
        <a:xfrm rot="5400000">
          <a:off x="1540225" y="142718"/>
          <a:ext cx="2166178" cy="188457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ты понимаешь фразу: «Я – гражданин моего города?»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74706" y="339480"/>
        <a:ext cx="1297215" cy="1491052"/>
      </dsp:txXfrm>
    </dsp:sp>
    <dsp:sp modelId="{16B3799D-D8BF-4350-A650-F99663E9E730}">
      <dsp:nvSpPr>
        <dsp:cNvPr id="0" name=""/>
        <dsp:cNvSpPr/>
      </dsp:nvSpPr>
      <dsp:spPr>
        <a:xfrm rot="5400000">
          <a:off x="2595514" y="1955679"/>
          <a:ext cx="2166178" cy="188457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29995" y="2152441"/>
        <a:ext cx="1297215" cy="1491052"/>
      </dsp:txXfrm>
    </dsp:sp>
    <dsp:sp modelId="{5D13AD8D-4E68-4581-977C-F5D379FC5215}">
      <dsp:nvSpPr>
        <dsp:cNvPr id="0" name=""/>
        <dsp:cNvSpPr/>
      </dsp:nvSpPr>
      <dsp:spPr>
        <a:xfrm>
          <a:off x="277343" y="2273804"/>
          <a:ext cx="2339472" cy="1299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добрые дела ты сможешь сделать для жителей Сокола?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343" y="2273804"/>
        <a:ext cx="2339472" cy="1299707"/>
      </dsp:txXfrm>
    </dsp:sp>
    <dsp:sp modelId="{E3E14E09-65C6-443D-9B07-7CC65B89D8FD}">
      <dsp:nvSpPr>
        <dsp:cNvPr id="0" name=""/>
        <dsp:cNvSpPr/>
      </dsp:nvSpPr>
      <dsp:spPr>
        <a:xfrm rot="5400000">
          <a:off x="4589338" y="1981370"/>
          <a:ext cx="2166178" cy="188457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381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Почему мы называем Сокол малой родиной? 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023819" y="2178132"/>
        <a:ext cx="1297215" cy="1491052"/>
      </dsp:txXfrm>
    </dsp:sp>
    <dsp:sp modelId="{750F5CA0-1A37-4F28-8858-0B4B34EC9EAE}">
      <dsp:nvSpPr>
        <dsp:cNvPr id="0" name=""/>
        <dsp:cNvSpPr/>
      </dsp:nvSpPr>
      <dsp:spPr>
        <a:xfrm rot="5400000">
          <a:off x="3495612" y="3821939"/>
          <a:ext cx="2166178" cy="188457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4925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5400000">
        <a:off x="3930093" y="4018701"/>
        <a:ext cx="1297215" cy="1491052"/>
      </dsp:txXfrm>
    </dsp:sp>
    <dsp:sp modelId="{1DC9AD47-039B-4893-B9E3-CE68C4E0FD74}">
      <dsp:nvSpPr>
        <dsp:cNvPr id="0" name=""/>
        <dsp:cNvSpPr/>
      </dsp:nvSpPr>
      <dsp:spPr>
        <a:xfrm>
          <a:off x="5596812" y="3975110"/>
          <a:ext cx="2756116" cy="1593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нашем микрорайоне есть парк им.                    Зои Космодемьянской. Придумай вместе с родителями проект по его благоустройству.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6812" y="3975110"/>
        <a:ext cx="2756116" cy="1593947"/>
      </dsp:txXfrm>
    </dsp:sp>
    <dsp:sp modelId="{32137980-3F5D-4339-A272-CE0955C13FA5}">
      <dsp:nvSpPr>
        <dsp:cNvPr id="0" name=""/>
        <dsp:cNvSpPr/>
      </dsp:nvSpPr>
      <dsp:spPr>
        <a:xfrm rot="5400000">
          <a:off x="1455560" y="3771834"/>
          <a:ext cx="2166178" cy="198095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Объясни пословицу: «Где родился – там и пригодился»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64216" y="4024815"/>
        <a:ext cx="1348866" cy="14749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90A09-3C8A-406C-A2AD-F3F370AC9923}">
      <dsp:nvSpPr>
        <dsp:cNvPr id="0" name=""/>
        <dsp:cNvSpPr/>
      </dsp:nvSpPr>
      <dsp:spPr>
        <a:xfrm>
          <a:off x="2885996" y="2453830"/>
          <a:ext cx="2486965" cy="2586729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Гражданин своей страны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5987" y="3053131"/>
        <a:ext cx="1486983" cy="1342452"/>
      </dsp:txXfrm>
    </dsp:sp>
    <dsp:sp modelId="{9C577A4D-354B-4C22-9AED-A68394E71AA5}">
      <dsp:nvSpPr>
        <dsp:cNvPr id="0" name=""/>
        <dsp:cNvSpPr/>
      </dsp:nvSpPr>
      <dsp:spPr>
        <a:xfrm>
          <a:off x="941100" y="1283751"/>
          <a:ext cx="2807249" cy="2767469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Интерес, проявление личностного отношения к родному городу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3601" y="1984681"/>
        <a:ext cx="1402247" cy="1365609"/>
      </dsp:txXfrm>
    </dsp:sp>
    <dsp:sp modelId="{C3973590-21ED-49B7-8253-17DEF29D80FF}">
      <dsp:nvSpPr>
        <dsp:cNvPr id="0" name=""/>
        <dsp:cNvSpPr/>
      </dsp:nvSpPr>
      <dsp:spPr>
        <a:xfrm rot="20700000">
          <a:off x="2465904" y="268384"/>
          <a:ext cx="1975488" cy="1975488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Знания детей о родном городе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20700000">
        <a:off x="2899187" y="701667"/>
        <a:ext cx="1108923" cy="1108923"/>
      </dsp:txXfrm>
    </dsp:sp>
    <dsp:sp modelId="{D24C32BB-9759-4555-BBD8-AF55A39AB8CD}">
      <dsp:nvSpPr>
        <dsp:cNvPr id="0" name=""/>
        <dsp:cNvSpPr/>
      </dsp:nvSpPr>
      <dsp:spPr>
        <a:xfrm>
          <a:off x="2986201" y="2129760"/>
          <a:ext cx="3045014" cy="2974611"/>
        </a:xfrm>
        <a:prstGeom prst="circularArrow">
          <a:avLst>
            <a:gd name="adj1" fmla="val 4687"/>
            <a:gd name="adj2" fmla="val 299029"/>
            <a:gd name="adj3" fmla="val 2533241"/>
            <a:gd name="adj4" fmla="val 1582497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93CB2-EF31-4F42-AEF9-AB972E3CC37C}">
      <dsp:nvSpPr>
        <dsp:cNvPr id="0" name=""/>
        <dsp:cNvSpPr/>
      </dsp:nvSpPr>
      <dsp:spPr>
        <a:xfrm>
          <a:off x="979543" y="1209627"/>
          <a:ext cx="2578246" cy="2578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A9C3E-CCCA-463B-BA5D-7C4049742853}">
      <dsp:nvSpPr>
        <dsp:cNvPr id="0" name=""/>
        <dsp:cNvSpPr/>
      </dsp:nvSpPr>
      <dsp:spPr>
        <a:xfrm>
          <a:off x="2232066" y="-185938"/>
          <a:ext cx="2779868" cy="27798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A981A-8BC7-4656-8409-89DA0B6FAAD9}">
      <dsp:nvSpPr>
        <dsp:cNvPr id="0" name=""/>
        <dsp:cNvSpPr/>
      </dsp:nvSpPr>
      <dsp:spPr>
        <a:xfrm rot="5400000">
          <a:off x="1052644" y="590537"/>
          <a:ext cx="2768498" cy="248083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588467" y="884149"/>
        <a:ext cx="1696852" cy="1893610"/>
      </dsp:txXfrm>
    </dsp:sp>
    <dsp:sp modelId="{101506EB-5B31-47C2-9951-6D3B775AA803}">
      <dsp:nvSpPr>
        <dsp:cNvPr id="0" name=""/>
        <dsp:cNvSpPr/>
      </dsp:nvSpPr>
      <dsp:spPr>
        <a:xfrm>
          <a:off x="6031036" y="999988"/>
          <a:ext cx="2709595" cy="145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B57ED-9F36-4E6E-A8D2-1CBFF04DEB9D}">
      <dsp:nvSpPr>
        <dsp:cNvPr id="0" name=""/>
        <dsp:cNvSpPr/>
      </dsp:nvSpPr>
      <dsp:spPr>
        <a:xfrm rot="5400000">
          <a:off x="-219321" y="2826286"/>
          <a:ext cx="2920512" cy="24818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82581" y="3057163"/>
        <a:ext cx="1716707" cy="2020116"/>
      </dsp:txXfrm>
    </dsp:sp>
    <dsp:sp modelId="{E1426471-A20D-4919-97BA-6FEEF23B6E23}">
      <dsp:nvSpPr>
        <dsp:cNvPr id="0" name=""/>
        <dsp:cNvSpPr/>
      </dsp:nvSpPr>
      <dsp:spPr>
        <a:xfrm rot="5400000">
          <a:off x="3542036" y="621430"/>
          <a:ext cx="2758907" cy="240945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17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92904" y="877403"/>
        <a:ext cx="1657171" cy="1897513"/>
      </dsp:txXfrm>
    </dsp:sp>
    <dsp:sp modelId="{13EF8194-1953-4EA2-9D5B-A615AEC123A9}">
      <dsp:nvSpPr>
        <dsp:cNvPr id="0" name=""/>
        <dsp:cNvSpPr/>
      </dsp:nvSpPr>
      <dsp:spPr>
        <a:xfrm>
          <a:off x="0" y="3507978"/>
          <a:ext cx="2622189" cy="145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36E8B-D069-4EC0-BF08-E60D3AD68556}">
      <dsp:nvSpPr>
        <dsp:cNvPr id="0" name=""/>
        <dsp:cNvSpPr/>
      </dsp:nvSpPr>
      <dsp:spPr>
        <a:xfrm rot="5400000">
          <a:off x="5966339" y="547555"/>
          <a:ext cx="2829682" cy="248398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17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6527897" y="817510"/>
        <a:ext cx="1706565" cy="1944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-25005"/>
            <a:ext cx="8856984" cy="1275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Сокольского муниципального района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 10»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7" y="1844824"/>
            <a:ext cx="8624281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пособие                    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«Маленький город большой страны»       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систематизации знаний                     старших дошкольников о родном городе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85575" y="4936263"/>
            <a:ext cx="4824536" cy="129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Бурая Анна Валентиновна,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воспитатель;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Яремчук Светлан Александровна,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музыкальный руководитель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76" y="1384852"/>
            <a:ext cx="8782106" cy="547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956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тетради «Творческий Сокол»</a:t>
            </a:r>
            <a:endParaRPr lang="ru-RU" sz="2800" b="1" dirty="0"/>
          </a:p>
        </p:txBody>
      </p:sp>
      <p:pic>
        <p:nvPicPr>
          <p:cNvPr id="2050" name="Picture 2" descr="C:\Users\1\Desktop\img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"/>
          <a:stretch/>
        </p:blipFill>
        <p:spPr bwMode="auto">
          <a:xfrm>
            <a:off x="940408" y="722196"/>
            <a:ext cx="1849093" cy="264115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img5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"/>
          <a:stretch/>
        </p:blipFill>
        <p:spPr bwMode="auto">
          <a:xfrm>
            <a:off x="3719640" y="712965"/>
            <a:ext cx="1832054" cy="26338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img5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"/>
          <a:stretch/>
        </p:blipFill>
        <p:spPr bwMode="auto">
          <a:xfrm>
            <a:off x="6444208" y="722196"/>
            <a:ext cx="1840177" cy="264115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img5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"/>
          <a:stretch/>
        </p:blipFill>
        <p:spPr bwMode="auto">
          <a:xfrm>
            <a:off x="929512" y="3717032"/>
            <a:ext cx="1870883" cy="269804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esktop\img5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 bwMode="auto">
          <a:xfrm>
            <a:off x="3702872" y="3743449"/>
            <a:ext cx="1865590" cy="268111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img5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"/>
          <a:stretch/>
        </p:blipFill>
        <p:spPr bwMode="auto">
          <a:xfrm>
            <a:off x="6420366" y="3717032"/>
            <a:ext cx="1823805" cy="263036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76" y="1384852"/>
            <a:ext cx="8782106" cy="547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956"/>
            <a:ext cx="876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тетради «Творческий Сокол»</a:t>
            </a:r>
            <a:endParaRPr lang="ru-RU" sz="2800" b="1" dirty="0"/>
          </a:p>
        </p:txBody>
      </p:sp>
      <p:pic>
        <p:nvPicPr>
          <p:cNvPr id="2051" name="Picture 3" descr="C:\Users\1\Desktop\img5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/>
          <a:stretch/>
        </p:blipFill>
        <p:spPr bwMode="auto">
          <a:xfrm>
            <a:off x="870737" y="696075"/>
            <a:ext cx="1918764" cy="274872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img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"/>
          <a:stretch/>
        </p:blipFill>
        <p:spPr bwMode="auto">
          <a:xfrm>
            <a:off x="3681127" y="696075"/>
            <a:ext cx="1909080" cy="274872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img5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/>
          <a:stretch/>
        </p:blipFill>
        <p:spPr bwMode="auto">
          <a:xfrm>
            <a:off x="6300192" y="706272"/>
            <a:ext cx="1950871" cy="27667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img5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"/>
          <a:stretch/>
        </p:blipFill>
        <p:spPr bwMode="auto">
          <a:xfrm>
            <a:off x="863066" y="3748644"/>
            <a:ext cx="1926435" cy="275372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\Desktop\img5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1" b="2719"/>
          <a:stretch/>
        </p:blipFill>
        <p:spPr bwMode="auto">
          <a:xfrm>
            <a:off x="3681127" y="3780011"/>
            <a:ext cx="1860199" cy="26697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1\Desktop\img5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r="3638"/>
          <a:stretch/>
        </p:blipFill>
        <p:spPr bwMode="auto">
          <a:xfrm>
            <a:off x="6321087" y="3780011"/>
            <a:ext cx="1909079" cy="26697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1" y="-31970"/>
            <a:ext cx="9144000" cy="68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76" y="1384852"/>
            <a:ext cx="8782106" cy="547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956"/>
            <a:ext cx="8768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 – гражданин Сокола»</a:t>
            </a:r>
            <a:endParaRPr lang="ru-RU" sz="28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2655482"/>
              </p:ext>
            </p:extLst>
          </p:nvPr>
        </p:nvGraphicFramePr>
        <p:xfrm>
          <a:off x="431539" y="678028"/>
          <a:ext cx="8352929" cy="584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11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-11608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значимость. Результаты работы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175" y="1268760"/>
            <a:ext cx="8702936" cy="532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8039540" y="571728"/>
            <a:ext cx="870571" cy="120108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22358508"/>
              </p:ext>
            </p:extLst>
          </p:nvPr>
        </p:nvGraphicFramePr>
        <p:xfrm>
          <a:off x="3131840" y="980728"/>
          <a:ext cx="630243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0891" y="872716"/>
            <a:ext cx="40291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микрорайон города, в котором живет;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домашний адрес;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названия близлежащих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герб Сокола;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реки, на которой стоит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Сокол;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профессии сокольчан  (5-6);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может составить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знает промышленные предприятия Сокола, их продукцию;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называет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поэтов и/или писателей – сокольчан;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беседе проявляет личностное отношение к родному городу; высказывает свою точку зрения, что можно сделать для города, чтобы он стал еще лучше.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1" y="-31970"/>
            <a:ext cx="9144000" cy="68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76" y="1384852"/>
            <a:ext cx="8782106" cy="547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79200863"/>
              </p:ext>
            </p:extLst>
          </p:nvPr>
        </p:nvGraphicFramePr>
        <p:xfrm>
          <a:off x="207177" y="678028"/>
          <a:ext cx="8740632" cy="591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03848" y="4121239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любит, ценит, уважает накопленное и сохраненное предшествующим поколением, может любить Родину, стать подлинным ее патриотом».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С. Михалков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3793" y="156433"/>
            <a:ext cx="86242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человек не знает того места, где живет,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интереса к этому месту, а, значит, чувства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глубокого патриотизма у него никогда не возникнет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3793" y="1692765"/>
            <a:ext cx="84969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и уважения к родному городу является важнейшей составляющей нравственно-патриотического воспитания.  Именно в дошкольном детстве начинают формироваться  основы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Любовь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Отчизне начинается с любви к своей малой родине- месту, где родился человек.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БДОУ СМР «Детский сад № 10» разработана система работы по ознакомлению старших дошкольников с родным городом, являющаяся частью программы формируемой участниками образовательных отношений.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1\Desktop\РАЗНОЕ\9 мая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9" y="4897718"/>
            <a:ext cx="2304256" cy="172819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\Desktop\РАЗНОЕ\9 ма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39" y="4897718"/>
            <a:ext cx="2304256" cy="172819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1\Desktop\РАЗНОЕ\IMG_20190213_104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5" y="4897718"/>
            <a:ext cx="2304256" cy="172819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7" y="483355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систематизации  знаний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родном городе педагогами ДОО разработано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пособие  «Маленький город большой страны»,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включает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развивающих тетрадей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заданиями.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51895400"/>
              </p:ext>
            </p:extLst>
          </p:nvPr>
        </p:nvGraphicFramePr>
        <p:xfrm>
          <a:off x="257210" y="2492896"/>
          <a:ext cx="85851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7308304" y="176034"/>
            <a:ext cx="1565783" cy="216024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13997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развивающих тетрадей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Desktop\img4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r="4977" b="8955"/>
          <a:stretch/>
        </p:blipFill>
        <p:spPr bwMode="auto">
          <a:xfrm>
            <a:off x="244276" y="826547"/>
            <a:ext cx="2006698" cy="27382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img4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5215" b="6530"/>
          <a:stretch/>
        </p:blipFill>
        <p:spPr bwMode="auto">
          <a:xfrm>
            <a:off x="2502333" y="830383"/>
            <a:ext cx="1979409" cy="273443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img4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2247" r="5046" b="4486"/>
          <a:stretch/>
        </p:blipFill>
        <p:spPr bwMode="auto">
          <a:xfrm>
            <a:off x="4788024" y="849555"/>
            <a:ext cx="1925782" cy="269609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1\Desktop\img4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 b="2990"/>
          <a:stretch/>
        </p:blipFill>
        <p:spPr bwMode="auto">
          <a:xfrm>
            <a:off x="6999008" y="830383"/>
            <a:ext cx="1927515" cy="271051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1\Desktop\img4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5012" b="2839"/>
          <a:stretch/>
        </p:blipFill>
        <p:spPr bwMode="auto">
          <a:xfrm>
            <a:off x="1276990" y="3717032"/>
            <a:ext cx="1947968" cy="285768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img4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2958" r="5573" b="4844"/>
          <a:stretch/>
        </p:blipFill>
        <p:spPr bwMode="auto">
          <a:xfrm>
            <a:off x="3685979" y="3717032"/>
            <a:ext cx="2003912" cy="282974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img5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r="5222" b="5033"/>
          <a:stretch/>
        </p:blipFill>
        <p:spPr bwMode="auto">
          <a:xfrm>
            <a:off x="6156176" y="3717032"/>
            <a:ext cx="1957607" cy="282974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420774"/>
            <a:ext cx="8779960" cy="532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Необходимость разработки учебно-методического пособия возникла в процессе создания системы работы по ознакомлению детей с родным городом.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своей структуре пособие представляет комплект развивающих тетрадей, предназначенный для детей 5-7 лет под руководством взрослого и самостоятельно.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Новизна пособия заключается в системе подачи информации в соответствие с темами работы по ознакомлению с родным городом.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Изучение материала осуществляется преимущественно в игровой форме, наиболее доступной для детей, что способствует лучшему освоению знаний, а также позволяет повысить интерес к изучению родного города.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Отличительной чертой является комплексный подход к изучению родного города, направленный, в первую очередь,  на формирование у детей нравственно-патриотических чувств. 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использования данного пособия позволяет работать как с группой детей, так и индивидуально, в том числе в домашних условиях.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7898244" y="207646"/>
            <a:ext cx="964110" cy="133013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пособия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793047"/>
            <a:ext cx="8856984" cy="606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интереса к изучению родного города на основе   систематизации и закрепления знаний детей 5-7 лет как в организованных формах обучения, так и в самостоятельной деятельности, в том числе в домашних условиях.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точнять знания детей о родном городе: его истории, символике, достопримечательностях, предприятиях;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асширять знания об известных земляках нашего года: поэтах, писателях, художниках, музыкантах, режиссерах, спортсменах; местах проведения досуга;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истематизировать знания детей о подвиге сокольчан в годы Великой Отечественной войны. 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к изучению родного города, поощрять проявления творческой инициативы;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моторику, зрительно-двигательную координацию, внимание, мышление, воображение;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умение оценивать себя.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активную гражданскую позицию, уважение к людям труда, желания трудиться на благо родного города, страны;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воспитывать умение выполнять задание до конца.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8351000" y="125131"/>
            <a:ext cx="612530" cy="84508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содержания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3489" y="884760"/>
            <a:ext cx="8782106" cy="6309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Комплект  тетрадей дополняет содержание основной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общеобразовательной программы дошкольного образования БДОУ СМР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«Детский сад №10», а именно  части программы, формируемой участниками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образовательных отношений.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информация доступна для восприятия детьми5-7 лет, сопровождается фотографиями, иллюстрациями, и, конечно, интересными заданиями.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подход к содержанию и оформлению тетрадей. Каждая тетрадь имеет свое цветовое обозначение.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пособия может быть использован в любой последовательности. Последовательность может быть определена согласно перспективному планированию.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рекомендуется использовать при проведении организованной образовательной деятельности с детьми, совместной деятельности. Дошкольники, умеющие читать, могут использовать тетради самостоятельно.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 также может использоваться дома родителями с детьми.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оценить себя.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тетрадями можно использовать наглядный материал в виде листа из тетради, только большего размера, для размещения его на доске или интерактивной доске.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тетрадях выделены условные обозначения.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Предлагаются задания с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кодом, с помощью которых можно узнать интересную дополнительную информацию, связанную с родным городом.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8182747" y="94368"/>
            <a:ext cx="846094" cy="116731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99598358"/>
              </p:ext>
            </p:extLst>
          </p:nvPr>
        </p:nvGraphicFramePr>
        <p:xfrm>
          <a:off x="539552" y="483355"/>
          <a:ext cx="8064896" cy="6431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07504" y="4131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575364" y="1561277"/>
            <a:ext cx="648072" cy="64807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63688" y="3886019"/>
            <a:ext cx="254916" cy="129537"/>
          </a:xfrm>
          <a:prstGeom prst="line">
            <a:avLst/>
          </a:prstGeom>
          <a:ln w="76200">
            <a:solidFill>
              <a:srgbClr val="458CC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3038213" y="4743944"/>
            <a:ext cx="296416" cy="144016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7217105" y="4617512"/>
            <a:ext cx="296416" cy="14401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3010566" y="1885313"/>
            <a:ext cx="296416" cy="1440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5991848" y="2636607"/>
            <a:ext cx="180022" cy="12601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7175885" y="1849309"/>
            <a:ext cx="360040" cy="216024"/>
          </a:xfrm>
          <a:prstGeom prst="line">
            <a:avLst/>
          </a:prstGeom>
          <a:ln w="76200">
            <a:solidFill>
              <a:srgbClr val="80E33D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315780" y="3886019"/>
            <a:ext cx="319887" cy="198360"/>
          </a:xfrm>
          <a:prstGeom prst="line">
            <a:avLst/>
          </a:prstGeom>
          <a:ln w="76200">
            <a:solidFill>
              <a:srgbClr val="169A8A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5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8034697" y="260648"/>
            <a:ext cx="846094" cy="116731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1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263295"/>
            <a:ext cx="862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85698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РАЗНОЕ\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7175" y="29956"/>
            <a:ext cx="88569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176" y="1384852"/>
            <a:ext cx="8782106" cy="547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1\Desktop\img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 b="3707"/>
          <a:stretch/>
        </p:blipFill>
        <p:spPr bwMode="auto">
          <a:xfrm>
            <a:off x="7902370" y="151543"/>
            <a:ext cx="1045438" cy="144234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5637" y="29956"/>
            <a:ext cx="3488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с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</a:t>
            </a:r>
            <a:endParaRPr lang="ru-RU" sz="2800" b="1" dirty="0"/>
          </a:p>
        </p:txBody>
      </p:sp>
      <p:pic>
        <p:nvPicPr>
          <p:cNvPr id="1026" name="Picture 2" descr="C:\Users\1\Desktop\img5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0" b="1287"/>
          <a:stretch/>
        </p:blipFill>
        <p:spPr bwMode="auto">
          <a:xfrm>
            <a:off x="179512" y="872715"/>
            <a:ext cx="2729289" cy="387583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esktop\img5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"/>
          <a:stretch/>
        </p:blipFill>
        <p:spPr bwMode="auto">
          <a:xfrm>
            <a:off x="6260445" y="2564904"/>
            <a:ext cx="2687363" cy="384138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img5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"/>
          <a:stretch/>
        </p:blipFill>
        <p:spPr bwMode="auto">
          <a:xfrm>
            <a:off x="3226847" y="1593888"/>
            <a:ext cx="2690306" cy="384138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728</Words>
  <Application>Microsoft Office PowerPoint</Application>
  <PresentationFormat>Экран (4:3)</PresentationFormat>
  <Paragraphs>117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155</cp:revision>
  <dcterms:created xsi:type="dcterms:W3CDTF">2022-10-21T11:41:50Z</dcterms:created>
  <dcterms:modified xsi:type="dcterms:W3CDTF">2022-10-31T06:17:15Z</dcterms:modified>
</cp:coreProperties>
</file>