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0" r:id="rId3"/>
    <p:sldId id="282" r:id="rId4"/>
    <p:sldId id="303" r:id="rId5"/>
    <p:sldId id="281" r:id="rId6"/>
    <p:sldId id="283" r:id="rId7"/>
    <p:sldId id="284" r:id="rId8"/>
    <p:sldId id="285" r:id="rId9"/>
    <p:sldId id="286" r:id="rId10"/>
    <p:sldId id="287" r:id="rId11"/>
    <p:sldId id="289" r:id="rId12"/>
    <p:sldId id="288" r:id="rId13"/>
    <p:sldId id="292" r:id="rId14"/>
    <p:sldId id="290" r:id="rId15"/>
    <p:sldId id="293" r:id="rId16"/>
    <p:sldId id="291" r:id="rId17"/>
    <p:sldId id="294" r:id="rId18"/>
    <p:sldId id="295" r:id="rId19"/>
    <p:sldId id="296" r:id="rId20"/>
    <p:sldId id="297" r:id="rId21"/>
    <p:sldId id="298" r:id="rId22"/>
    <p:sldId id="300" r:id="rId23"/>
    <p:sldId id="299" r:id="rId24"/>
    <p:sldId id="301" r:id="rId25"/>
    <p:sldId id="302" r:id="rId26"/>
  </p:sldIdLst>
  <p:sldSz cx="13439775" cy="7559675"/>
  <p:notesSz cx="6858000" cy="9144000"/>
  <p:embeddedFontLst>
    <p:embeddedFont>
      <p:font typeface="Akrobat" panose="020B0604020202020204" charset="-52"/>
      <p:regular r:id="rId27"/>
      <p:bold r:id="rId28"/>
    </p:embeddedFont>
    <p:embeddedFont>
      <p:font typeface="Akrobat Black" panose="020B0604020202020204" charset="-52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464A"/>
    <a:srgbClr val="F4AC80"/>
    <a:srgbClr val="57111C"/>
    <a:srgbClr val="A5551F"/>
    <a:srgbClr val="DCCFB8"/>
    <a:srgbClr val="EAE2D3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72" y="-300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C8ECFA-2FD2-480E-9ECE-AC20ECDB19BC}" type="doc">
      <dgm:prSet loTypeId="urn:microsoft.com/office/officeart/2005/8/layout/target2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C21E5EB3-A176-4196-B0F3-F177726B1610}">
      <dgm:prSet phldrT="[Текст]" custT="1"/>
      <dgm:spPr/>
      <dgm:t>
        <a:bodyPr/>
        <a:lstStyle/>
        <a:p>
          <a:pPr marL="0" marR="0" lvl="0" indent="0" algn="ctr" defTabSz="18224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400" b="1" dirty="0">
              <a:solidFill>
                <a:schemeClr val="bg1"/>
              </a:solidFill>
              <a:effectLst/>
              <a:latin typeface="Akrobat" panose="020B0604020202020204" charset="-52"/>
              <a:ea typeface="Calibri" panose="020F0502020204030204" pitchFamily="34" charset="0"/>
            </a:rPr>
            <a:t>Профессиональная компетентность педагогов</a:t>
          </a:r>
        </a:p>
        <a:p>
          <a:pPr marL="0" lvl="0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dirty="0">
              <a:latin typeface="Akrobat" panose="020B0604020202020204" charset="-52"/>
            </a:rPr>
            <a:t>           </a:t>
          </a:r>
          <a:r>
            <a:rPr lang="ru-RU" sz="1600" b="1" dirty="0">
              <a:latin typeface="Akrobat" panose="020B0604020202020204" charset="-52"/>
            </a:rPr>
            <a:t>показатели:</a:t>
          </a:r>
        </a:p>
      </dgm:t>
    </dgm:pt>
    <dgm:pt modelId="{C4124DD5-5CC3-4357-BD96-1A6D71EE314D}" type="parTrans" cxnId="{9B993310-FC41-4D12-A227-BAF9A3266138}">
      <dgm:prSet/>
      <dgm:spPr/>
      <dgm:t>
        <a:bodyPr/>
        <a:lstStyle/>
        <a:p>
          <a:endParaRPr lang="ru-RU"/>
        </a:p>
      </dgm:t>
    </dgm:pt>
    <dgm:pt modelId="{02FF699C-5240-4E18-8E1E-B48AE8F5B7E8}" type="sibTrans" cxnId="{9B993310-FC41-4D12-A227-BAF9A3266138}">
      <dgm:prSet/>
      <dgm:spPr/>
      <dgm:t>
        <a:bodyPr/>
        <a:lstStyle/>
        <a:p>
          <a:endParaRPr lang="ru-RU"/>
        </a:p>
      </dgm:t>
    </dgm:pt>
    <dgm:pt modelId="{8BE218E4-5535-411D-ACD4-FA065D7B4441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1600" b="1" dirty="0">
              <a:solidFill>
                <a:srgbClr val="57111C"/>
              </a:solidFill>
              <a:latin typeface="Akrobat" panose="020B0604020202020204" charset="-52"/>
            </a:rPr>
            <a:t>способность к самообразованию</a:t>
          </a:r>
        </a:p>
      </dgm:t>
    </dgm:pt>
    <dgm:pt modelId="{80F22B4E-5B5D-4A42-A72A-D359ABB564DF}" type="parTrans" cxnId="{04B5834A-B575-409F-A4AA-DBDD2D40A9D2}">
      <dgm:prSet/>
      <dgm:spPr/>
      <dgm:t>
        <a:bodyPr/>
        <a:lstStyle/>
        <a:p>
          <a:endParaRPr lang="ru-RU"/>
        </a:p>
      </dgm:t>
    </dgm:pt>
    <dgm:pt modelId="{D9EA6273-A6C2-4782-AADD-1647B197B836}" type="sibTrans" cxnId="{04B5834A-B575-409F-A4AA-DBDD2D40A9D2}">
      <dgm:prSet/>
      <dgm:spPr/>
      <dgm:t>
        <a:bodyPr/>
        <a:lstStyle/>
        <a:p>
          <a:endParaRPr lang="ru-RU"/>
        </a:p>
      </dgm:t>
    </dgm:pt>
    <dgm:pt modelId="{A14EEF0B-75AF-4DAE-A88B-4A938D5F3D4A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1600" b="1" dirty="0">
              <a:solidFill>
                <a:srgbClr val="57111C"/>
              </a:solidFill>
              <a:latin typeface="Akrobat" panose="020B0604020202020204" charset="-52"/>
            </a:rPr>
            <a:t>стремление  к </a:t>
          </a:r>
        </a:p>
        <a:p>
          <a:pPr>
            <a:lnSpc>
              <a:spcPct val="150000"/>
            </a:lnSpc>
          </a:pPr>
          <a:r>
            <a:rPr lang="ru-RU" sz="1600" b="1" dirty="0">
              <a:solidFill>
                <a:srgbClr val="57111C"/>
              </a:solidFill>
              <a:latin typeface="Akrobat" panose="020B0604020202020204" charset="-52"/>
            </a:rPr>
            <a:t>самосовершенствованию</a:t>
          </a:r>
        </a:p>
      </dgm:t>
    </dgm:pt>
    <dgm:pt modelId="{BBF0AECF-468B-4B44-B83B-94AAF49D432F}" type="parTrans" cxnId="{E3516F77-0DC9-4B7D-B464-31DEABAB9255}">
      <dgm:prSet/>
      <dgm:spPr/>
      <dgm:t>
        <a:bodyPr/>
        <a:lstStyle/>
        <a:p>
          <a:endParaRPr lang="ru-RU"/>
        </a:p>
      </dgm:t>
    </dgm:pt>
    <dgm:pt modelId="{C15294A0-DE15-4027-AD39-75CA255B998A}" type="sibTrans" cxnId="{E3516F77-0DC9-4B7D-B464-31DEABAB9255}">
      <dgm:prSet/>
      <dgm:spPr/>
      <dgm:t>
        <a:bodyPr/>
        <a:lstStyle/>
        <a:p>
          <a:endParaRPr lang="ru-RU"/>
        </a:p>
      </dgm:t>
    </dgm:pt>
    <dgm:pt modelId="{667783EF-63F3-45FF-964A-EA7BDF383E8E}">
      <dgm:prSet phldrT="[Текст]" custT="1"/>
      <dgm:spPr/>
      <dgm:t>
        <a:bodyPr/>
        <a:lstStyle/>
        <a:p>
          <a:pPr marL="0" marR="0" lvl="0" indent="0" algn="ctr" defTabSz="9334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57111C"/>
              </a:solidFill>
              <a:latin typeface="Akrobat" panose="020B0604020202020204" charset="-52"/>
            </a:rPr>
            <a:t>повышение качества образовательного процесса</a:t>
          </a:r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dirty="0"/>
        </a:p>
      </dgm:t>
    </dgm:pt>
    <dgm:pt modelId="{4239CD1A-0E7C-4BBB-BE5D-C05207B80DE8}" type="parTrans" cxnId="{935113B4-D7F4-4929-840D-352D41DE6EEE}">
      <dgm:prSet/>
      <dgm:spPr/>
      <dgm:t>
        <a:bodyPr/>
        <a:lstStyle/>
        <a:p>
          <a:endParaRPr lang="ru-RU"/>
        </a:p>
      </dgm:t>
    </dgm:pt>
    <dgm:pt modelId="{ACAD5211-75B9-4E35-823C-2F66D4163191}" type="sibTrans" cxnId="{935113B4-D7F4-4929-840D-352D41DE6EEE}">
      <dgm:prSet/>
      <dgm:spPr/>
      <dgm:t>
        <a:bodyPr/>
        <a:lstStyle/>
        <a:p>
          <a:endParaRPr lang="ru-RU"/>
        </a:p>
      </dgm:t>
    </dgm:pt>
    <dgm:pt modelId="{A654CD9E-7725-40B8-B564-68864741CC25}">
      <dgm:prSet phldrT="[Текст]" phldr="1"/>
      <dgm:spPr/>
      <dgm:t>
        <a:bodyPr/>
        <a:lstStyle/>
        <a:p>
          <a:endParaRPr lang="ru-RU"/>
        </a:p>
      </dgm:t>
    </dgm:pt>
    <dgm:pt modelId="{AD9FE25B-5F5E-40B8-802C-8EE77FCD4348}" type="parTrans" cxnId="{5349F09E-C817-4C7D-A188-3B23E350433D}">
      <dgm:prSet/>
      <dgm:spPr/>
      <dgm:t>
        <a:bodyPr/>
        <a:lstStyle/>
        <a:p>
          <a:endParaRPr lang="ru-RU"/>
        </a:p>
      </dgm:t>
    </dgm:pt>
    <dgm:pt modelId="{62BC15BD-A0C0-47B8-9D8A-BBAC4D3A7045}" type="sibTrans" cxnId="{5349F09E-C817-4C7D-A188-3B23E350433D}">
      <dgm:prSet/>
      <dgm:spPr/>
      <dgm:t>
        <a:bodyPr/>
        <a:lstStyle/>
        <a:p>
          <a:endParaRPr lang="ru-RU"/>
        </a:p>
      </dgm:t>
    </dgm:pt>
    <dgm:pt modelId="{B66AD7CD-5AA5-423E-84F2-797046FA299B}">
      <dgm:prSet phldrT="[Текст]"/>
      <dgm:spPr/>
      <dgm:t>
        <a:bodyPr/>
        <a:lstStyle/>
        <a:p>
          <a:endParaRPr lang="ru-RU"/>
        </a:p>
      </dgm:t>
    </dgm:pt>
    <dgm:pt modelId="{5685810B-DDC3-46BD-AE21-A8B5A20DCE07}" type="parTrans" cxnId="{5F1FFF37-57DC-483D-978F-1F0886353243}">
      <dgm:prSet/>
      <dgm:spPr/>
      <dgm:t>
        <a:bodyPr/>
        <a:lstStyle/>
        <a:p>
          <a:endParaRPr lang="ru-RU"/>
        </a:p>
      </dgm:t>
    </dgm:pt>
    <dgm:pt modelId="{1DE206DF-2B99-4457-8424-83D1E974CB3A}" type="sibTrans" cxnId="{5F1FFF37-57DC-483D-978F-1F0886353243}">
      <dgm:prSet/>
      <dgm:spPr/>
      <dgm:t>
        <a:bodyPr/>
        <a:lstStyle/>
        <a:p>
          <a:endParaRPr lang="ru-RU"/>
        </a:p>
      </dgm:t>
    </dgm:pt>
    <dgm:pt modelId="{1684B7D0-29A2-4799-9C6B-380B1BD65CFD}">
      <dgm:prSet phldrT="[Текст]"/>
      <dgm:spPr/>
      <dgm:t>
        <a:bodyPr/>
        <a:lstStyle/>
        <a:p>
          <a:endParaRPr lang="ru-RU"/>
        </a:p>
      </dgm:t>
    </dgm:pt>
    <dgm:pt modelId="{8684A1D9-0616-4343-88AB-84BF58236D7A}" type="parTrans" cxnId="{8B6ECA8B-6B02-42F5-B8BD-C3154EC22B7E}">
      <dgm:prSet/>
      <dgm:spPr/>
      <dgm:t>
        <a:bodyPr/>
        <a:lstStyle/>
        <a:p>
          <a:endParaRPr lang="ru-RU"/>
        </a:p>
      </dgm:t>
    </dgm:pt>
    <dgm:pt modelId="{23107E54-2357-4B14-85B9-B414D252C5B9}" type="sibTrans" cxnId="{8B6ECA8B-6B02-42F5-B8BD-C3154EC22B7E}">
      <dgm:prSet/>
      <dgm:spPr/>
      <dgm:t>
        <a:bodyPr/>
        <a:lstStyle/>
        <a:p>
          <a:endParaRPr lang="ru-RU"/>
        </a:p>
      </dgm:t>
    </dgm:pt>
    <dgm:pt modelId="{D9A9010F-7E3D-4A43-BD33-398C02546F78}">
      <dgm:prSet custT="1"/>
      <dgm:spPr/>
      <dgm:t>
        <a:bodyPr/>
        <a:lstStyle/>
        <a:p>
          <a:pPr algn="l"/>
          <a:endParaRPr lang="ru-RU" sz="1100" dirty="0"/>
        </a:p>
        <a:p>
          <a:pPr algn="ctr"/>
          <a:r>
            <a:rPr lang="ru-RU" sz="1600" b="1" dirty="0">
              <a:solidFill>
                <a:srgbClr val="57111C"/>
              </a:solidFill>
              <a:latin typeface="Akrobat" panose="020B0604020202020204" charset="-52"/>
            </a:rPr>
            <a:t>критерии:</a:t>
          </a:r>
        </a:p>
        <a:p>
          <a:pPr algn="ctr"/>
          <a:endParaRPr lang="ru-RU" sz="1100" dirty="0">
            <a:solidFill>
              <a:srgbClr val="57111C"/>
            </a:solidFill>
            <a:latin typeface="Akrobat" panose="020B0604020202020204" charset="-52"/>
          </a:endParaRPr>
        </a:p>
      </dgm:t>
    </dgm:pt>
    <dgm:pt modelId="{56670403-8041-43D2-9F4A-17A3DEE061A9}" type="parTrans" cxnId="{E5846CDA-1784-4678-A059-E4947A011C8E}">
      <dgm:prSet/>
      <dgm:spPr/>
      <dgm:t>
        <a:bodyPr/>
        <a:lstStyle/>
        <a:p>
          <a:endParaRPr lang="ru-RU"/>
        </a:p>
      </dgm:t>
    </dgm:pt>
    <dgm:pt modelId="{E18FD61C-7782-4592-BBBE-E2E4D69D5DFA}" type="sibTrans" cxnId="{E5846CDA-1784-4678-A059-E4947A011C8E}">
      <dgm:prSet/>
      <dgm:spPr/>
      <dgm:t>
        <a:bodyPr/>
        <a:lstStyle/>
        <a:p>
          <a:endParaRPr lang="ru-RU"/>
        </a:p>
      </dgm:t>
    </dgm:pt>
    <dgm:pt modelId="{EA26C151-425E-4694-9ADB-60D1F24BBA58}">
      <dgm:prSet custT="1"/>
      <dgm:spPr/>
      <dgm:t>
        <a:bodyPr/>
        <a:lstStyle/>
        <a:p>
          <a:r>
            <a:rPr lang="ru-RU" sz="1600" b="1" dirty="0">
              <a:solidFill>
                <a:srgbClr val="57111C"/>
              </a:solidFill>
              <a:latin typeface="Akrobat" panose="020B0604020202020204" charset="-52"/>
            </a:rPr>
            <a:t>творческий рост</a:t>
          </a:r>
        </a:p>
      </dgm:t>
    </dgm:pt>
    <dgm:pt modelId="{AF74978B-1656-4DAD-847A-A94815223DBB}" type="parTrans" cxnId="{A96BAE48-38F6-4019-801D-3649B51FB23E}">
      <dgm:prSet/>
      <dgm:spPr/>
      <dgm:t>
        <a:bodyPr/>
        <a:lstStyle/>
        <a:p>
          <a:endParaRPr lang="ru-RU"/>
        </a:p>
      </dgm:t>
    </dgm:pt>
    <dgm:pt modelId="{636B14ED-F6DD-4D67-9C59-149E2F8696C1}" type="sibTrans" cxnId="{A96BAE48-38F6-4019-801D-3649B51FB23E}">
      <dgm:prSet/>
      <dgm:spPr/>
      <dgm:t>
        <a:bodyPr/>
        <a:lstStyle/>
        <a:p>
          <a:endParaRPr lang="ru-RU"/>
        </a:p>
      </dgm:t>
    </dgm:pt>
    <dgm:pt modelId="{E0C83721-0184-415E-B25B-9D3A6B1CF24F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ru-RU" sz="1600" b="1" dirty="0">
              <a:solidFill>
                <a:srgbClr val="57111C"/>
              </a:solidFill>
              <a:latin typeface="Akrobat" panose="020B0604020202020204" charset="-52"/>
            </a:rPr>
            <a:t>внедрение современных педагогических технологий</a:t>
          </a:r>
        </a:p>
      </dgm:t>
    </dgm:pt>
    <dgm:pt modelId="{02E820AB-8CC2-4820-A49D-5BC7927E2DD1}" type="parTrans" cxnId="{28B58707-38C7-420E-9ACD-EE2C4DF0D10D}">
      <dgm:prSet/>
      <dgm:spPr/>
      <dgm:t>
        <a:bodyPr/>
        <a:lstStyle/>
        <a:p>
          <a:endParaRPr lang="ru-RU"/>
        </a:p>
      </dgm:t>
    </dgm:pt>
    <dgm:pt modelId="{44A15C80-CFEA-475E-99AC-F41A27695DCC}" type="sibTrans" cxnId="{28B58707-38C7-420E-9ACD-EE2C4DF0D10D}">
      <dgm:prSet/>
      <dgm:spPr/>
      <dgm:t>
        <a:bodyPr/>
        <a:lstStyle/>
        <a:p>
          <a:endParaRPr lang="ru-RU"/>
        </a:p>
      </dgm:t>
    </dgm:pt>
    <dgm:pt modelId="{9A57BB44-EC1E-4924-AA2F-AC115370BF34}" type="pres">
      <dgm:prSet presAssocID="{84C8ECFA-2FD2-480E-9ECE-AC20ECDB19B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2404A7BC-7834-4796-B79B-C3A60B572625}" type="pres">
      <dgm:prSet presAssocID="{84C8ECFA-2FD2-480E-9ECE-AC20ECDB19BC}" presName="outerBox" presStyleCnt="0"/>
      <dgm:spPr/>
    </dgm:pt>
    <dgm:pt modelId="{98D95B77-522E-48D6-9276-9E0D98AB9963}" type="pres">
      <dgm:prSet presAssocID="{84C8ECFA-2FD2-480E-9ECE-AC20ECDB19BC}" presName="outerBoxParent" presStyleLbl="node1" presStyleIdx="0" presStyleCnt="3" custLinFactNeighborX="1127" custLinFactNeighborY="22214"/>
      <dgm:spPr/>
    </dgm:pt>
    <dgm:pt modelId="{3C29B39B-C64F-478D-88A4-F1FE22AED1AE}" type="pres">
      <dgm:prSet presAssocID="{84C8ECFA-2FD2-480E-9ECE-AC20ECDB19BC}" presName="outerBoxChildren" presStyleCnt="0"/>
      <dgm:spPr/>
    </dgm:pt>
    <dgm:pt modelId="{6F890DD3-4FBC-4254-8D91-8241137D1B25}" type="pres">
      <dgm:prSet presAssocID="{8BE218E4-5535-411D-ACD4-FA065D7B4441}" presName="oChild" presStyleLbl="fgAcc1" presStyleIdx="0" presStyleCnt="4" custScaleX="211604" custLinFactNeighborX="45071" custLinFactNeighborY="-54174">
        <dgm:presLayoutVars>
          <dgm:bulletEnabled val="1"/>
        </dgm:presLayoutVars>
      </dgm:prSet>
      <dgm:spPr/>
    </dgm:pt>
    <dgm:pt modelId="{B7063B87-289F-4D89-BC03-BB75C6B857B8}" type="pres">
      <dgm:prSet presAssocID="{D9EA6273-A6C2-4782-AADD-1647B197B836}" presName="outerSibTrans" presStyleCnt="0"/>
      <dgm:spPr/>
    </dgm:pt>
    <dgm:pt modelId="{B4069AA5-2000-4188-BB36-385F10DDB4F7}" type="pres">
      <dgm:prSet presAssocID="{A14EEF0B-75AF-4DAE-A88B-4A938D5F3D4A}" presName="oChild" presStyleLbl="fgAcc1" presStyleIdx="1" presStyleCnt="4" custScaleX="209244" custLinFactNeighborX="46251" custLinFactNeighborY="-37856">
        <dgm:presLayoutVars>
          <dgm:bulletEnabled val="1"/>
        </dgm:presLayoutVars>
      </dgm:prSet>
      <dgm:spPr/>
    </dgm:pt>
    <dgm:pt modelId="{2ADA6CA1-C7C4-4B92-A880-FB9739DC9CEC}" type="pres">
      <dgm:prSet presAssocID="{84C8ECFA-2FD2-480E-9ECE-AC20ECDB19BC}" presName="middleBox" presStyleCnt="0"/>
      <dgm:spPr/>
    </dgm:pt>
    <dgm:pt modelId="{ED6AC8E9-24BB-41D4-8BBB-69A60536ABB9}" type="pres">
      <dgm:prSet presAssocID="{84C8ECFA-2FD2-480E-9ECE-AC20ECDB19BC}" presName="middleBoxParent" presStyleLbl="node1" presStyleIdx="1" presStyleCnt="3" custScaleX="76377" custLinFactNeighborX="10662" custLinFactNeighborY="-786"/>
      <dgm:spPr/>
    </dgm:pt>
    <dgm:pt modelId="{638CEB88-9402-4815-9F69-3219F12D4546}" type="pres">
      <dgm:prSet presAssocID="{84C8ECFA-2FD2-480E-9ECE-AC20ECDB19BC}" presName="middleBoxChildren" presStyleCnt="0"/>
      <dgm:spPr/>
    </dgm:pt>
    <dgm:pt modelId="{82B6A9C3-BFFB-470F-AC73-289078868812}" type="pres">
      <dgm:prSet presAssocID="{EA26C151-425E-4694-9ADB-60D1F24BBA58}" presName="mChild" presStyleLbl="fgAcc1" presStyleIdx="2" presStyleCnt="4" custScaleX="240599" custLinFactX="100000" custLinFactY="-51394" custLinFactNeighborX="192651" custLinFactNeighborY="-100000">
        <dgm:presLayoutVars>
          <dgm:bulletEnabled val="1"/>
        </dgm:presLayoutVars>
      </dgm:prSet>
      <dgm:spPr/>
    </dgm:pt>
    <dgm:pt modelId="{DC61545B-8696-46CE-BD73-A35E4C987A30}" type="pres">
      <dgm:prSet presAssocID="{636B14ED-F6DD-4D67-9C59-149E2F8696C1}" presName="middleSibTrans" presStyleCnt="0"/>
      <dgm:spPr/>
    </dgm:pt>
    <dgm:pt modelId="{0D128E96-AA66-48CC-A6D3-A8174A4E1994}" type="pres">
      <dgm:prSet presAssocID="{E0C83721-0184-415E-B25B-9D3A6B1CF24F}" presName="mChild" presStyleLbl="fgAcc1" presStyleIdx="3" presStyleCnt="4" custScaleX="243513" custLinFactX="100000" custLinFactY="-24128" custLinFactNeighborX="194108" custLinFactNeighborY="-100000">
        <dgm:presLayoutVars>
          <dgm:bulletEnabled val="1"/>
        </dgm:presLayoutVars>
      </dgm:prSet>
      <dgm:spPr/>
    </dgm:pt>
    <dgm:pt modelId="{B5C076D3-8178-49B8-A48C-BEA4241A63EC}" type="pres">
      <dgm:prSet presAssocID="{84C8ECFA-2FD2-480E-9ECE-AC20ECDB19BC}" presName="centerBox" presStyleCnt="0"/>
      <dgm:spPr/>
    </dgm:pt>
    <dgm:pt modelId="{BE85AB8E-5DE6-41B9-814C-D34B5477BB8D}" type="pres">
      <dgm:prSet presAssocID="{84C8ECFA-2FD2-480E-9ECE-AC20ECDB19BC}" presName="centerBoxParent" presStyleLbl="node1" presStyleIdx="2" presStyleCnt="3" custScaleX="27391" custScaleY="45554" custLinFactNeighborX="-39059" custLinFactNeighborY="-20781"/>
      <dgm:spPr/>
    </dgm:pt>
  </dgm:ptLst>
  <dgm:cxnLst>
    <dgm:cxn modelId="{CBD47007-1342-4923-B0A5-911596D5452B}" type="presOf" srcId="{8BE218E4-5535-411D-ACD4-FA065D7B4441}" destId="{6F890DD3-4FBC-4254-8D91-8241137D1B25}" srcOrd="0" destOrd="0" presId="urn:microsoft.com/office/officeart/2005/8/layout/target2"/>
    <dgm:cxn modelId="{28B58707-38C7-420E-9ACD-EE2C4DF0D10D}" srcId="{667783EF-63F3-45FF-964A-EA7BDF383E8E}" destId="{E0C83721-0184-415E-B25B-9D3A6B1CF24F}" srcOrd="1" destOrd="0" parTransId="{02E820AB-8CC2-4820-A49D-5BC7927E2DD1}" sibTransId="{44A15C80-CFEA-475E-99AC-F41A27695DCC}"/>
    <dgm:cxn modelId="{9B993310-FC41-4D12-A227-BAF9A3266138}" srcId="{84C8ECFA-2FD2-480E-9ECE-AC20ECDB19BC}" destId="{C21E5EB3-A176-4196-B0F3-F177726B1610}" srcOrd="0" destOrd="0" parTransId="{C4124DD5-5CC3-4357-BD96-1A6D71EE314D}" sibTransId="{02FF699C-5240-4E18-8E1E-B48AE8F5B7E8}"/>
    <dgm:cxn modelId="{788A8719-EA8C-460D-A235-0B82BD3433E1}" type="presOf" srcId="{A14EEF0B-75AF-4DAE-A88B-4A938D5F3D4A}" destId="{B4069AA5-2000-4188-BB36-385F10DDB4F7}" srcOrd="0" destOrd="0" presId="urn:microsoft.com/office/officeart/2005/8/layout/target2"/>
    <dgm:cxn modelId="{5F1FFF37-57DC-483D-978F-1F0886353243}" srcId="{A654CD9E-7725-40B8-B564-68864741CC25}" destId="{B66AD7CD-5AA5-423E-84F2-797046FA299B}" srcOrd="0" destOrd="0" parTransId="{5685810B-DDC3-46BD-AE21-A8B5A20DCE07}" sibTransId="{1DE206DF-2B99-4457-8424-83D1E974CB3A}"/>
    <dgm:cxn modelId="{1F1BA662-B76D-4145-91E7-289A95833408}" type="presOf" srcId="{E0C83721-0184-415E-B25B-9D3A6B1CF24F}" destId="{0D128E96-AA66-48CC-A6D3-A8174A4E1994}" srcOrd="0" destOrd="0" presId="urn:microsoft.com/office/officeart/2005/8/layout/target2"/>
    <dgm:cxn modelId="{7CAAD443-BD86-4C73-BA38-2E3C12961B82}" type="presOf" srcId="{667783EF-63F3-45FF-964A-EA7BDF383E8E}" destId="{ED6AC8E9-24BB-41D4-8BBB-69A60536ABB9}" srcOrd="0" destOrd="0" presId="urn:microsoft.com/office/officeart/2005/8/layout/target2"/>
    <dgm:cxn modelId="{A96BAE48-38F6-4019-801D-3649B51FB23E}" srcId="{667783EF-63F3-45FF-964A-EA7BDF383E8E}" destId="{EA26C151-425E-4694-9ADB-60D1F24BBA58}" srcOrd="0" destOrd="0" parTransId="{AF74978B-1656-4DAD-847A-A94815223DBB}" sibTransId="{636B14ED-F6DD-4D67-9C59-149E2F8696C1}"/>
    <dgm:cxn modelId="{04B5834A-B575-409F-A4AA-DBDD2D40A9D2}" srcId="{C21E5EB3-A176-4196-B0F3-F177726B1610}" destId="{8BE218E4-5535-411D-ACD4-FA065D7B4441}" srcOrd="0" destOrd="0" parTransId="{80F22B4E-5B5D-4A42-A72A-D359ABB564DF}" sibTransId="{D9EA6273-A6C2-4782-AADD-1647B197B836}"/>
    <dgm:cxn modelId="{ACA1A86B-D858-4608-BABB-8CC029CBBF88}" type="presOf" srcId="{EA26C151-425E-4694-9ADB-60D1F24BBA58}" destId="{82B6A9C3-BFFB-470F-AC73-289078868812}" srcOrd="0" destOrd="0" presId="urn:microsoft.com/office/officeart/2005/8/layout/target2"/>
    <dgm:cxn modelId="{E3516F77-0DC9-4B7D-B464-31DEABAB9255}" srcId="{C21E5EB3-A176-4196-B0F3-F177726B1610}" destId="{A14EEF0B-75AF-4DAE-A88B-4A938D5F3D4A}" srcOrd="1" destOrd="0" parTransId="{BBF0AECF-468B-4B44-B83B-94AAF49D432F}" sibTransId="{C15294A0-DE15-4027-AD39-75CA255B998A}"/>
    <dgm:cxn modelId="{CC140586-977D-4C43-BC7B-C184D8386F7C}" type="presOf" srcId="{C21E5EB3-A176-4196-B0F3-F177726B1610}" destId="{98D95B77-522E-48D6-9276-9E0D98AB9963}" srcOrd="0" destOrd="0" presId="urn:microsoft.com/office/officeart/2005/8/layout/target2"/>
    <dgm:cxn modelId="{8B6ECA8B-6B02-42F5-B8BD-C3154EC22B7E}" srcId="{A654CD9E-7725-40B8-B564-68864741CC25}" destId="{1684B7D0-29A2-4799-9C6B-380B1BD65CFD}" srcOrd="1" destOrd="0" parTransId="{8684A1D9-0616-4343-88AB-84BF58236D7A}" sibTransId="{23107E54-2357-4B14-85B9-B414D252C5B9}"/>
    <dgm:cxn modelId="{5349F09E-C817-4C7D-A188-3B23E350433D}" srcId="{84C8ECFA-2FD2-480E-9ECE-AC20ECDB19BC}" destId="{A654CD9E-7725-40B8-B564-68864741CC25}" srcOrd="3" destOrd="0" parTransId="{AD9FE25B-5F5E-40B8-802C-8EE77FCD4348}" sibTransId="{62BC15BD-A0C0-47B8-9D8A-BBAC4D3A7045}"/>
    <dgm:cxn modelId="{935113B4-D7F4-4929-840D-352D41DE6EEE}" srcId="{84C8ECFA-2FD2-480E-9ECE-AC20ECDB19BC}" destId="{667783EF-63F3-45FF-964A-EA7BDF383E8E}" srcOrd="1" destOrd="0" parTransId="{4239CD1A-0E7C-4BBB-BE5D-C05207B80DE8}" sibTransId="{ACAD5211-75B9-4E35-823C-2F66D4163191}"/>
    <dgm:cxn modelId="{E5846CDA-1784-4678-A059-E4947A011C8E}" srcId="{84C8ECFA-2FD2-480E-9ECE-AC20ECDB19BC}" destId="{D9A9010F-7E3D-4A43-BD33-398C02546F78}" srcOrd="2" destOrd="0" parTransId="{56670403-8041-43D2-9F4A-17A3DEE061A9}" sibTransId="{E18FD61C-7782-4592-BBBE-E2E4D69D5DFA}"/>
    <dgm:cxn modelId="{D6CB6CF4-676A-42AE-B202-C48CEC8F7D78}" type="presOf" srcId="{D9A9010F-7E3D-4A43-BD33-398C02546F78}" destId="{BE85AB8E-5DE6-41B9-814C-D34B5477BB8D}" srcOrd="0" destOrd="0" presId="urn:microsoft.com/office/officeart/2005/8/layout/target2"/>
    <dgm:cxn modelId="{ED7C2FF9-D6DA-4961-B57A-AA01E06E52C6}" type="presOf" srcId="{84C8ECFA-2FD2-480E-9ECE-AC20ECDB19BC}" destId="{9A57BB44-EC1E-4924-AA2F-AC115370BF34}" srcOrd="0" destOrd="0" presId="urn:microsoft.com/office/officeart/2005/8/layout/target2"/>
    <dgm:cxn modelId="{9FDFE019-54B8-425E-9866-FCD7CE898759}" type="presParOf" srcId="{9A57BB44-EC1E-4924-AA2F-AC115370BF34}" destId="{2404A7BC-7834-4796-B79B-C3A60B572625}" srcOrd="0" destOrd="0" presId="urn:microsoft.com/office/officeart/2005/8/layout/target2"/>
    <dgm:cxn modelId="{308AADEE-BE29-43E6-AD3E-2175CD6EF854}" type="presParOf" srcId="{2404A7BC-7834-4796-B79B-C3A60B572625}" destId="{98D95B77-522E-48D6-9276-9E0D98AB9963}" srcOrd="0" destOrd="0" presId="urn:microsoft.com/office/officeart/2005/8/layout/target2"/>
    <dgm:cxn modelId="{72A695CA-1F1D-4651-9C8D-1C4DC7A5747F}" type="presParOf" srcId="{2404A7BC-7834-4796-B79B-C3A60B572625}" destId="{3C29B39B-C64F-478D-88A4-F1FE22AED1AE}" srcOrd="1" destOrd="0" presId="urn:microsoft.com/office/officeart/2005/8/layout/target2"/>
    <dgm:cxn modelId="{BEDF3C8C-CCEF-45EE-B36F-8C96B9977107}" type="presParOf" srcId="{3C29B39B-C64F-478D-88A4-F1FE22AED1AE}" destId="{6F890DD3-4FBC-4254-8D91-8241137D1B25}" srcOrd="0" destOrd="0" presId="urn:microsoft.com/office/officeart/2005/8/layout/target2"/>
    <dgm:cxn modelId="{A46C0FAA-A732-4940-A174-B150A0385181}" type="presParOf" srcId="{3C29B39B-C64F-478D-88A4-F1FE22AED1AE}" destId="{B7063B87-289F-4D89-BC03-BB75C6B857B8}" srcOrd="1" destOrd="0" presId="urn:microsoft.com/office/officeart/2005/8/layout/target2"/>
    <dgm:cxn modelId="{BF3429F8-9315-453F-898D-74412CDD1433}" type="presParOf" srcId="{3C29B39B-C64F-478D-88A4-F1FE22AED1AE}" destId="{B4069AA5-2000-4188-BB36-385F10DDB4F7}" srcOrd="2" destOrd="0" presId="urn:microsoft.com/office/officeart/2005/8/layout/target2"/>
    <dgm:cxn modelId="{D6B5CB38-ABA6-4873-AA4A-E73EAF6C6E86}" type="presParOf" srcId="{9A57BB44-EC1E-4924-AA2F-AC115370BF34}" destId="{2ADA6CA1-C7C4-4B92-A880-FB9739DC9CEC}" srcOrd="1" destOrd="0" presId="urn:microsoft.com/office/officeart/2005/8/layout/target2"/>
    <dgm:cxn modelId="{8CD9E2DA-5AA9-4E81-909D-80A2F1D2FCD8}" type="presParOf" srcId="{2ADA6CA1-C7C4-4B92-A880-FB9739DC9CEC}" destId="{ED6AC8E9-24BB-41D4-8BBB-69A60536ABB9}" srcOrd="0" destOrd="0" presId="urn:microsoft.com/office/officeart/2005/8/layout/target2"/>
    <dgm:cxn modelId="{23835CFD-DA93-4A4E-B29C-399D9607FED9}" type="presParOf" srcId="{2ADA6CA1-C7C4-4B92-A880-FB9739DC9CEC}" destId="{638CEB88-9402-4815-9F69-3219F12D4546}" srcOrd="1" destOrd="0" presId="urn:microsoft.com/office/officeart/2005/8/layout/target2"/>
    <dgm:cxn modelId="{513BB632-5BC4-431E-A9B5-484952917B81}" type="presParOf" srcId="{638CEB88-9402-4815-9F69-3219F12D4546}" destId="{82B6A9C3-BFFB-470F-AC73-289078868812}" srcOrd="0" destOrd="0" presId="urn:microsoft.com/office/officeart/2005/8/layout/target2"/>
    <dgm:cxn modelId="{835F2876-3597-4F4B-9808-2A226EC91411}" type="presParOf" srcId="{638CEB88-9402-4815-9F69-3219F12D4546}" destId="{DC61545B-8696-46CE-BD73-A35E4C987A30}" srcOrd="1" destOrd="0" presId="urn:microsoft.com/office/officeart/2005/8/layout/target2"/>
    <dgm:cxn modelId="{76276384-A3EB-4823-B64A-7596FB41B508}" type="presParOf" srcId="{638CEB88-9402-4815-9F69-3219F12D4546}" destId="{0D128E96-AA66-48CC-A6D3-A8174A4E1994}" srcOrd="2" destOrd="0" presId="urn:microsoft.com/office/officeart/2005/8/layout/target2"/>
    <dgm:cxn modelId="{20A2B3E8-D3BC-4988-9750-DB226BB4D684}" type="presParOf" srcId="{9A57BB44-EC1E-4924-AA2F-AC115370BF34}" destId="{B5C076D3-8178-49B8-A48C-BEA4241A63EC}" srcOrd="2" destOrd="0" presId="urn:microsoft.com/office/officeart/2005/8/layout/target2"/>
    <dgm:cxn modelId="{31D51A8A-C3C9-4449-A1AD-86B6A415C4A2}" type="presParOf" srcId="{B5C076D3-8178-49B8-A48C-BEA4241A63EC}" destId="{BE85AB8E-5DE6-41B9-814C-D34B5477BB8D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E782014-B5B1-4711-9ECF-6B9788B6C4DE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DA22644-3484-4AF9-A6AC-26E30E6E5F13}">
      <dgm:prSet phldrT="[Текст]" custT="1"/>
      <dgm:spPr/>
      <dgm:t>
        <a:bodyPr/>
        <a:lstStyle/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dirty="0">
              <a:latin typeface="Akrobat Black" panose="020B0604020202020204" charset="-52"/>
            </a:rPr>
            <a:t>«рабочая группа» </a:t>
          </a:r>
          <a:r>
            <a:rPr lang="ru-RU" sz="1800" dirty="0">
              <a:latin typeface="Akrobat" panose="020B0604020202020204" charset="-52"/>
            </a:rPr>
            <a:t>по реализации экономического направления</a:t>
          </a:r>
          <a:endParaRPr lang="ru-RU" sz="1800" b="1" dirty="0">
            <a:latin typeface="Akrobat" panose="020B0604020202020204" charset="-52"/>
          </a:endParaRPr>
        </a:p>
      </dgm:t>
    </dgm:pt>
    <dgm:pt modelId="{4C03F301-DFC6-4D8A-A96E-ACDDFA158968}" type="parTrans" cxnId="{04A795F8-EB6B-437A-9FEF-6C85398D92EF}">
      <dgm:prSet/>
      <dgm:spPr/>
      <dgm:t>
        <a:bodyPr/>
        <a:lstStyle/>
        <a:p>
          <a:endParaRPr lang="ru-RU"/>
        </a:p>
      </dgm:t>
    </dgm:pt>
    <dgm:pt modelId="{31EC5E57-470D-42ED-A5B9-964E45BEFB13}" type="sibTrans" cxnId="{04A795F8-EB6B-437A-9FEF-6C85398D92EF}">
      <dgm:prSet/>
      <dgm:spPr/>
      <dgm:t>
        <a:bodyPr/>
        <a:lstStyle/>
        <a:p>
          <a:endParaRPr lang="ru-RU"/>
        </a:p>
      </dgm:t>
    </dgm:pt>
    <dgm:pt modelId="{C1477751-9A6F-4C1D-B0A4-FF4A546990B6}">
      <dgm:prSet custT="1"/>
      <dgm:spPr/>
      <dgm:t>
        <a:bodyPr/>
        <a:lstStyle/>
        <a:p>
          <a:pPr algn="ctr">
            <a:buNone/>
          </a:pPr>
          <a:r>
            <a:rPr lang="ru-RU" sz="1800" dirty="0">
              <a:solidFill>
                <a:srgbClr val="57111C"/>
              </a:solidFill>
              <a:latin typeface="Akrobat" panose="020B0604020202020204" charset="-52"/>
            </a:rPr>
            <a:t>обеспечивает педагогам «горизонтальный рост»</a:t>
          </a:r>
          <a:r>
            <a:rPr lang="ru-RU" altLang="ru-RU" sz="1800" b="1" dirty="0">
              <a:solidFill>
                <a:srgbClr val="57111C"/>
              </a:solidFill>
              <a:latin typeface="Akrobat" panose="020B0604020202020204" charset="-52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800" b="1" dirty="0">
            <a:solidFill>
              <a:srgbClr val="57111C"/>
            </a:solidFill>
            <a:latin typeface="Akrobat" panose="020B0604020202020204" charset="-52"/>
          </a:endParaRPr>
        </a:p>
      </dgm:t>
    </dgm:pt>
    <dgm:pt modelId="{059024E1-B0BB-4AA1-81EA-5914289986B6}" type="parTrans" cxnId="{4CB105A9-AA16-4235-A739-4792BC9179D9}">
      <dgm:prSet/>
      <dgm:spPr/>
      <dgm:t>
        <a:bodyPr/>
        <a:lstStyle/>
        <a:p>
          <a:endParaRPr lang="ru-RU"/>
        </a:p>
      </dgm:t>
    </dgm:pt>
    <dgm:pt modelId="{85CA3DB6-3EDC-4FF5-9D8B-6514A213288C}" type="sibTrans" cxnId="{4CB105A9-AA16-4235-A739-4792BC9179D9}">
      <dgm:prSet/>
      <dgm:spPr/>
      <dgm:t>
        <a:bodyPr/>
        <a:lstStyle/>
        <a:p>
          <a:endParaRPr lang="ru-RU"/>
        </a:p>
      </dgm:t>
    </dgm:pt>
    <dgm:pt modelId="{5B95D328-1F63-49B9-ACEA-D042D4785412}" type="pres">
      <dgm:prSet presAssocID="{BE782014-B5B1-4711-9ECF-6B9788B6C4DE}" presName="linear" presStyleCnt="0">
        <dgm:presLayoutVars>
          <dgm:animLvl val="lvl"/>
          <dgm:resizeHandles val="exact"/>
        </dgm:presLayoutVars>
      </dgm:prSet>
      <dgm:spPr/>
    </dgm:pt>
    <dgm:pt modelId="{5F604A96-D98B-4F47-9841-5FA692906FAD}" type="pres">
      <dgm:prSet presAssocID="{FDA22644-3484-4AF9-A6AC-26E30E6E5F13}" presName="parentText" presStyleLbl="node1" presStyleIdx="0" presStyleCnt="2" custScaleY="52092">
        <dgm:presLayoutVars>
          <dgm:chMax val="0"/>
          <dgm:bulletEnabled val="1"/>
        </dgm:presLayoutVars>
      </dgm:prSet>
      <dgm:spPr/>
    </dgm:pt>
    <dgm:pt modelId="{F5186732-768E-4F71-A723-9DBF412746DA}" type="pres">
      <dgm:prSet presAssocID="{31EC5E57-470D-42ED-A5B9-964E45BEFB13}" presName="spacer" presStyleCnt="0"/>
      <dgm:spPr/>
    </dgm:pt>
    <dgm:pt modelId="{59F7078B-0B22-41EB-AAFC-721FFE66843C}" type="pres">
      <dgm:prSet presAssocID="{C1477751-9A6F-4C1D-B0A4-FF4A546990B6}" presName="parentText" presStyleLbl="node1" presStyleIdx="1" presStyleCnt="2" custScaleY="41480" custLinFactNeighborY="37447">
        <dgm:presLayoutVars>
          <dgm:chMax val="0"/>
          <dgm:bulletEnabled val="1"/>
        </dgm:presLayoutVars>
      </dgm:prSet>
      <dgm:spPr/>
    </dgm:pt>
  </dgm:ptLst>
  <dgm:cxnLst>
    <dgm:cxn modelId="{EB1A9817-EE3E-4351-9ECE-9D624EA3B540}" type="presOf" srcId="{C1477751-9A6F-4C1D-B0A4-FF4A546990B6}" destId="{59F7078B-0B22-41EB-AAFC-721FFE66843C}" srcOrd="0" destOrd="0" presId="urn:microsoft.com/office/officeart/2005/8/layout/vList2"/>
    <dgm:cxn modelId="{23132332-96AD-4864-9C01-8D220C90A9B8}" type="presOf" srcId="{FDA22644-3484-4AF9-A6AC-26E30E6E5F13}" destId="{5F604A96-D98B-4F47-9841-5FA692906FAD}" srcOrd="0" destOrd="0" presId="urn:microsoft.com/office/officeart/2005/8/layout/vList2"/>
    <dgm:cxn modelId="{4CB105A9-AA16-4235-A739-4792BC9179D9}" srcId="{BE782014-B5B1-4711-9ECF-6B9788B6C4DE}" destId="{C1477751-9A6F-4C1D-B0A4-FF4A546990B6}" srcOrd="1" destOrd="0" parTransId="{059024E1-B0BB-4AA1-81EA-5914289986B6}" sibTransId="{85CA3DB6-3EDC-4FF5-9D8B-6514A213288C}"/>
    <dgm:cxn modelId="{385751C5-0F5A-458D-AEBE-39309E20C1E4}" type="presOf" srcId="{BE782014-B5B1-4711-9ECF-6B9788B6C4DE}" destId="{5B95D328-1F63-49B9-ACEA-D042D4785412}" srcOrd="0" destOrd="0" presId="urn:microsoft.com/office/officeart/2005/8/layout/vList2"/>
    <dgm:cxn modelId="{04A795F8-EB6B-437A-9FEF-6C85398D92EF}" srcId="{BE782014-B5B1-4711-9ECF-6B9788B6C4DE}" destId="{FDA22644-3484-4AF9-A6AC-26E30E6E5F13}" srcOrd="0" destOrd="0" parTransId="{4C03F301-DFC6-4D8A-A96E-ACDDFA158968}" sibTransId="{31EC5E57-470D-42ED-A5B9-964E45BEFB13}"/>
    <dgm:cxn modelId="{49857A9A-161B-4BA8-91E1-298FD7AAC50F}" type="presParOf" srcId="{5B95D328-1F63-49B9-ACEA-D042D4785412}" destId="{5F604A96-D98B-4F47-9841-5FA692906FAD}" srcOrd="0" destOrd="0" presId="urn:microsoft.com/office/officeart/2005/8/layout/vList2"/>
    <dgm:cxn modelId="{7683976F-1F91-4C2E-B5CC-7A37DD7089E0}" type="presParOf" srcId="{5B95D328-1F63-49B9-ACEA-D042D4785412}" destId="{F5186732-768E-4F71-A723-9DBF412746DA}" srcOrd="1" destOrd="0" presId="urn:microsoft.com/office/officeart/2005/8/layout/vList2"/>
    <dgm:cxn modelId="{7C8ED767-1E3B-4FAF-B48B-F2B48363D3BF}" type="presParOf" srcId="{5B95D328-1F63-49B9-ACEA-D042D4785412}" destId="{59F7078B-0B22-41EB-AAFC-721FFE66843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639C623-F099-4589-B3B0-881C0DDAC0A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5888547-27F0-4335-923B-2C053C74C268}">
      <dgm:prSet phldrT="[Текст]" custT="1"/>
      <dgm:spPr>
        <a:solidFill>
          <a:srgbClr val="A5551F"/>
        </a:solidFill>
      </dgm:spPr>
      <dgm:t>
        <a:bodyPr/>
        <a:lstStyle/>
        <a:p>
          <a:pPr algn="l"/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</a:t>
          </a:r>
          <a:r>
            <a:rPr lang="ru-RU" sz="1800" b="1" dirty="0">
              <a:latin typeface="Akrobat" panose="020B0604020202020204" charset="-52"/>
              <a:cs typeface="Times New Roman" panose="02020603050405020304" pitchFamily="18" charset="0"/>
            </a:rPr>
            <a:t>«мониторинговая служба»</a:t>
          </a:r>
          <a:endParaRPr lang="ru-RU" sz="1800" b="1" dirty="0">
            <a:solidFill>
              <a:schemeClr val="bg1"/>
            </a:solidFill>
            <a:latin typeface="Akrobat" panose="020B0604020202020204" charset="-52"/>
            <a:cs typeface="Times New Roman" panose="02020603050405020304" pitchFamily="18" charset="0"/>
          </a:endParaRPr>
        </a:p>
      </dgm:t>
    </dgm:pt>
    <dgm:pt modelId="{FD549F14-4C76-444B-9EE3-5F8FA32E3F7A}" type="parTrans" cxnId="{3A2843C5-5AEC-4E35-BD3D-B9190770001D}">
      <dgm:prSet/>
      <dgm:spPr>
        <a:ln>
          <a:solidFill>
            <a:srgbClr val="57111C"/>
          </a:solidFill>
        </a:ln>
      </dgm:spPr>
      <dgm:t>
        <a:bodyPr/>
        <a:lstStyle/>
        <a:p>
          <a:endParaRPr lang="ru-RU"/>
        </a:p>
      </dgm:t>
    </dgm:pt>
    <dgm:pt modelId="{F9DEF4F3-C762-41E9-98BD-F642AA2F79C2}" type="sibTrans" cxnId="{3A2843C5-5AEC-4E35-BD3D-B9190770001D}">
      <dgm:prSet/>
      <dgm:spPr/>
      <dgm:t>
        <a:bodyPr/>
        <a:lstStyle/>
        <a:p>
          <a:endParaRPr lang="ru-RU"/>
        </a:p>
      </dgm:t>
    </dgm:pt>
    <dgm:pt modelId="{4021D352-C499-4CA6-A22B-CFA9085308EC}">
      <dgm:prSet phldrT="[Текст]" custT="1"/>
      <dgm:spPr>
        <a:solidFill>
          <a:srgbClr val="A5551F"/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dirty="0">
              <a:latin typeface="Akrobat" panose="020B0604020202020204" charset="-52"/>
              <a:cs typeface="Times New Roman" panose="02020603050405020304" pitchFamily="18" charset="0"/>
            </a:rPr>
            <a:t>служба по взаимодействию с  родителями </a:t>
          </a:r>
          <a:endParaRPr lang="ru-RU" sz="1800" b="1" dirty="0">
            <a:solidFill>
              <a:schemeClr val="bg1"/>
            </a:solidFill>
            <a:latin typeface="Akrobat" panose="020B0604020202020204" charset="-52"/>
            <a:cs typeface="Times New Roman" panose="02020603050405020304" pitchFamily="18" charset="0"/>
          </a:endParaRPr>
        </a:p>
      </dgm:t>
    </dgm:pt>
    <dgm:pt modelId="{DDD9E9D0-6E12-41CE-94A0-1012160D0A03}" type="parTrans" cxnId="{B4BB6E0C-64AD-404B-9694-5F68F3AF8049}">
      <dgm:prSet/>
      <dgm:spPr>
        <a:ln>
          <a:solidFill>
            <a:srgbClr val="57111C"/>
          </a:solidFill>
        </a:ln>
      </dgm:spPr>
      <dgm:t>
        <a:bodyPr/>
        <a:lstStyle/>
        <a:p>
          <a:endParaRPr lang="ru-RU"/>
        </a:p>
      </dgm:t>
    </dgm:pt>
    <dgm:pt modelId="{BA9C6AE2-0D8C-458E-93F7-FF980E654438}" type="sibTrans" cxnId="{B4BB6E0C-64AD-404B-9694-5F68F3AF8049}">
      <dgm:prSet/>
      <dgm:spPr/>
      <dgm:t>
        <a:bodyPr/>
        <a:lstStyle/>
        <a:p>
          <a:endParaRPr lang="ru-RU"/>
        </a:p>
      </dgm:t>
    </dgm:pt>
    <dgm:pt modelId="{B4072895-E1D5-4B8B-B6BC-A2867B8AA92A}">
      <dgm:prSet phldrT="[Текст]" custT="1"/>
      <dgm:spPr>
        <a:solidFill>
          <a:srgbClr val="A5551F"/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dirty="0">
              <a:latin typeface="Akrobat" panose="020B0604020202020204" charset="-52"/>
              <a:cs typeface="Times New Roman" panose="02020603050405020304" pitchFamily="18" charset="0"/>
            </a:rPr>
            <a:t>служба по взаимодействию с  сетевыми партнерами </a:t>
          </a:r>
          <a:r>
            <a:rPr lang="ru-RU" sz="1800" b="1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 </a:t>
          </a:r>
        </a:p>
      </dgm:t>
    </dgm:pt>
    <dgm:pt modelId="{82484545-FD4F-4D0A-BBB8-655F34FAB0AD}" type="parTrans" cxnId="{58433023-FFA9-43E9-A9CF-F78C7C54A078}">
      <dgm:prSet/>
      <dgm:spPr>
        <a:ln>
          <a:solidFill>
            <a:srgbClr val="57111C"/>
          </a:solidFill>
        </a:ln>
      </dgm:spPr>
      <dgm:t>
        <a:bodyPr/>
        <a:lstStyle/>
        <a:p>
          <a:endParaRPr lang="ru-RU"/>
        </a:p>
      </dgm:t>
    </dgm:pt>
    <dgm:pt modelId="{712F126E-97A7-450B-8EDD-C3044A8438C7}" type="sibTrans" cxnId="{58433023-FFA9-43E9-A9CF-F78C7C54A078}">
      <dgm:prSet/>
      <dgm:spPr/>
      <dgm:t>
        <a:bodyPr/>
        <a:lstStyle/>
        <a:p>
          <a:endParaRPr lang="ru-RU"/>
        </a:p>
      </dgm:t>
    </dgm:pt>
    <dgm:pt modelId="{086E1EA9-A03C-4AA8-AD51-04B66FFA7254}">
      <dgm:prSet phldrT="[Текст]" custT="1"/>
      <dgm:spPr>
        <a:solidFill>
          <a:srgbClr val="57111C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Akrobat" panose="020B0604020202020204" charset="-52"/>
            </a:rPr>
            <a:t>микрогруппы</a:t>
          </a:r>
        </a:p>
      </dgm:t>
    </dgm:pt>
    <dgm:pt modelId="{B80A1B09-5069-4069-851C-B9F29BA3739E}" type="sibTrans" cxnId="{66E25A0E-8753-484A-A6A0-1371E071C903}">
      <dgm:prSet/>
      <dgm:spPr/>
      <dgm:t>
        <a:bodyPr/>
        <a:lstStyle/>
        <a:p>
          <a:endParaRPr lang="ru-RU"/>
        </a:p>
      </dgm:t>
    </dgm:pt>
    <dgm:pt modelId="{C4817A98-113B-4CAD-A76D-E1AAEADB9A21}" type="parTrans" cxnId="{66E25A0E-8753-484A-A6A0-1371E071C903}">
      <dgm:prSet/>
      <dgm:spPr/>
      <dgm:t>
        <a:bodyPr/>
        <a:lstStyle/>
        <a:p>
          <a:endParaRPr lang="ru-RU"/>
        </a:p>
      </dgm:t>
    </dgm:pt>
    <dgm:pt modelId="{73660159-11F6-4140-ACC0-458AB269B660}">
      <dgm:prSet custT="1"/>
      <dgm:spPr>
        <a:solidFill>
          <a:srgbClr val="F4AC80"/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600" b="0" dirty="0">
              <a:solidFill>
                <a:srgbClr val="57111C"/>
              </a:solidFill>
              <a:latin typeface="Akrobat" panose="020B0604020202020204" charset="-52"/>
            </a:rPr>
            <a:t>  </a:t>
          </a:r>
          <a:r>
            <a:rPr lang="ru-RU" sz="1600" dirty="0">
              <a:solidFill>
                <a:srgbClr val="57111C"/>
              </a:solidFill>
              <a:latin typeface="Akrobat" panose="020B0604020202020204" charset="-52"/>
            </a:rPr>
            <a:t>подбор инструментария,  мониторинговые исследования</a:t>
          </a:r>
          <a:r>
            <a:rPr lang="ru-RU" sz="1600" b="0" dirty="0">
              <a:solidFill>
                <a:srgbClr val="57111C"/>
              </a:solidFill>
              <a:latin typeface="Akrobat" panose="020B0604020202020204" charset="-52"/>
            </a:rPr>
            <a:t> </a:t>
          </a:r>
        </a:p>
      </dgm:t>
    </dgm:pt>
    <dgm:pt modelId="{2FCADA70-9B33-4734-B07B-CC0487BA562B}" type="parTrans" cxnId="{2370DC12-7762-4BCE-93DB-A66C52B4C621}">
      <dgm:prSet/>
      <dgm:spPr>
        <a:ln>
          <a:solidFill>
            <a:srgbClr val="57111C"/>
          </a:solidFill>
        </a:ln>
      </dgm:spPr>
      <dgm:t>
        <a:bodyPr/>
        <a:lstStyle/>
        <a:p>
          <a:endParaRPr lang="ru-RU"/>
        </a:p>
      </dgm:t>
    </dgm:pt>
    <dgm:pt modelId="{20320817-82FD-4B79-8F67-DCA073E1A456}" type="sibTrans" cxnId="{2370DC12-7762-4BCE-93DB-A66C52B4C621}">
      <dgm:prSet/>
      <dgm:spPr/>
      <dgm:t>
        <a:bodyPr/>
        <a:lstStyle/>
        <a:p>
          <a:endParaRPr lang="ru-RU"/>
        </a:p>
      </dgm:t>
    </dgm:pt>
    <dgm:pt modelId="{E9610687-EF3B-484E-B905-4A4D6891AD6C}">
      <dgm:prSet custT="1"/>
      <dgm:spPr>
        <a:solidFill>
          <a:srgbClr val="A5551F"/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dirty="0">
              <a:latin typeface="Akrobat" panose="020B0604020202020204" charset="-52"/>
              <a:cs typeface="Times New Roman" panose="02020603050405020304" pitchFamily="18" charset="0"/>
            </a:rPr>
            <a:t>«рекламная служба»</a:t>
          </a:r>
          <a:endParaRPr lang="ru-RU" sz="2100" dirty="0"/>
        </a:p>
      </dgm:t>
    </dgm:pt>
    <dgm:pt modelId="{2244824E-5041-4B99-9FD3-3503645CB311}" type="parTrans" cxnId="{C6EE76EA-D058-4F32-8676-F26FAF4C37D3}">
      <dgm:prSet/>
      <dgm:spPr>
        <a:ln>
          <a:solidFill>
            <a:srgbClr val="57111C"/>
          </a:solidFill>
        </a:ln>
      </dgm:spPr>
      <dgm:t>
        <a:bodyPr/>
        <a:lstStyle/>
        <a:p>
          <a:endParaRPr lang="ru-RU"/>
        </a:p>
      </dgm:t>
    </dgm:pt>
    <dgm:pt modelId="{620CDD6F-501C-4593-AEEF-172EB0C805AD}" type="sibTrans" cxnId="{C6EE76EA-D058-4F32-8676-F26FAF4C37D3}">
      <dgm:prSet/>
      <dgm:spPr/>
      <dgm:t>
        <a:bodyPr/>
        <a:lstStyle/>
        <a:p>
          <a:endParaRPr lang="ru-RU"/>
        </a:p>
      </dgm:t>
    </dgm:pt>
    <dgm:pt modelId="{5268267A-E881-47F7-8A20-15AA15CEC42E}">
      <dgm:prSet custT="1"/>
      <dgm:spPr>
        <a:solidFill>
          <a:srgbClr val="F4AC80"/>
        </a:solidFill>
      </dgm:spPr>
      <dgm:t>
        <a:bodyPr/>
        <a:lstStyle/>
        <a:p>
          <a:pPr algn="l"/>
          <a:r>
            <a:rPr lang="ru-RU" sz="1600" dirty="0">
              <a:solidFill>
                <a:srgbClr val="57111C"/>
              </a:solidFill>
              <a:latin typeface="Akrobat" panose="020B0604020202020204" charset="-52"/>
            </a:rPr>
            <a:t>  информационная поддержка, </a:t>
          </a:r>
        </a:p>
        <a:p>
          <a:pPr algn="l"/>
          <a:r>
            <a:rPr lang="ru-RU" sz="1600" dirty="0">
              <a:solidFill>
                <a:srgbClr val="57111C"/>
              </a:solidFill>
              <a:latin typeface="Akrobat" panose="020B0604020202020204" charset="-52"/>
            </a:rPr>
            <a:t>  продвижение инновационной деятельности на 2 уровне</a:t>
          </a:r>
        </a:p>
      </dgm:t>
    </dgm:pt>
    <dgm:pt modelId="{4D833E07-27B2-4DA6-9CD3-5AB34F001904}" type="parTrans" cxnId="{689BC071-87AB-4B6A-8649-82E34B72ABAE}">
      <dgm:prSet/>
      <dgm:spPr>
        <a:ln>
          <a:solidFill>
            <a:srgbClr val="57111C"/>
          </a:solidFill>
        </a:ln>
      </dgm:spPr>
      <dgm:t>
        <a:bodyPr/>
        <a:lstStyle/>
        <a:p>
          <a:endParaRPr lang="ru-RU"/>
        </a:p>
      </dgm:t>
    </dgm:pt>
    <dgm:pt modelId="{C5ED95FD-6BD5-40E4-867C-F6CDAFCBF92D}" type="sibTrans" cxnId="{689BC071-87AB-4B6A-8649-82E34B72ABAE}">
      <dgm:prSet/>
      <dgm:spPr/>
      <dgm:t>
        <a:bodyPr/>
        <a:lstStyle/>
        <a:p>
          <a:endParaRPr lang="ru-RU"/>
        </a:p>
      </dgm:t>
    </dgm:pt>
    <dgm:pt modelId="{8F3A8004-98F5-4C76-BDF9-F77D2250B34F}" type="pres">
      <dgm:prSet presAssocID="{3639C623-F099-4589-B3B0-881C0DDAC0A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D7691CE-9E7F-432F-8D36-6E1E82EE29F6}" type="pres">
      <dgm:prSet presAssocID="{086E1EA9-A03C-4AA8-AD51-04B66FFA7254}" presName="root1" presStyleCnt="0"/>
      <dgm:spPr/>
    </dgm:pt>
    <dgm:pt modelId="{2666C294-9ACA-4F77-8263-12D18A66F1A4}" type="pres">
      <dgm:prSet presAssocID="{086E1EA9-A03C-4AA8-AD51-04B66FFA7254}" presName="LevelOneTextNode" presStyleLbl="node0" presStyleIdx="0" presStyleCnt="1" custScaleX="85517" custLinFactNeighborX="18405" custLinFactNeighborY="-1272">
        <dgm:presLayoutVars>
          <dgm:chPref val="3"/>
        </dgm:presLayoutVars>
      </dgm:prSet>
      <dgm:spPr/>
    </dgm:pt>
    <dgm:pt modelId="{F0F56BA1-3093-4A80-976D-52CB85D7D788}" type="pres">
      <dgm:prSet presAssocID="{086E1EA9-A03C-4AA8-AD51-04B66FFA7254}" presName="level2hierChild" presStyleCnt="0"/>
      <dgm:spPr/>
    </dgm:pt>
    <dgm:pt modelId="{2B735411-E650-4600-BC31-F2AF756F5ACC}" type="pres">
      <dgm:prSet presAssocID="{FD549F14-4C76-444B-9EE3-5F8FA32E3F7A}" presName="conn2-1" presStyleLbl="parChTrans1D2" presStyleIdx="0" presStyleCnt="4"/>
      <dgm:spPr/>
    </dgm:pt>
    <dgm:pt modelId="{B836AEC5-6750-4FE9-8243-D006564F38E5}" type="pres">
      <dgm:prSet presAssocID="{FD549F14-4C76-444B-9EE3-5F8FA32E3F7A}" presName="connTx" presStyleLbl="parChTrans1D2" presStyleIdx="0" presStyleCnt="4"/>
      <dgm:spPr/>
    </dgm:pt>
    <dgm:pt modelId="{0C9B2E3F-EB70-4AED-A9F4-67E918DEAA1F}" type="pres">
      <dgm:prSet presAssocID="{25888547-27F0-4335-923B-2C053C74C268}" presName="root2" presStyleCnt="0"/>
      <dgm:spPr/>
    </dgm:pt>
    <dgm:pt modelId="{3B41BA9C-7A78-41FE-80DA-E68E39A56935}" type="pres">
      <dgm:prSet presAssocID="{25888547-27F0-4335-923B-2C053C74C268}" presName="LevelTwoTextNode" presStyleLbl="node2" presStyleIdx="0" presStyleCnt="4" custScaleX="175806">
        <dgm:presLayoutVars>
          <dgm:chPref val="3"/>
        </dgm:presLayoutVars>
      </dgm:prSet>
      <dgm:spPr/>
    </dgm:pt>
    <dgm:pt modelId="{EBE65007-B840-409A-BA8F-933B78EDF519}" type="pres">
      <dgm:prSet presAssocID="{25888547-27F0-4335-923B-2C053C74C268}" presName="level3hierChild" presStyleCnt="0"/>
      <dgm:spPr/>
    </dgm:pt>
    <dgm:pt modelId="{EE267B16-F0C1-4F88-B83F-EA70F525AFCD}" type="pres">
      <dgm:prSet presAssocID="{2FCADA70-9B33-4734-B07B-CC0487BA562B}" presName="conn2-1" presStyleLbl="parChTrans1D3" presStyleIdx="0" presStyleCnt="2"/>
      <dgm:spPr/>
    </dgm:pt>
    <dgm:pt modelId="{38F50A44-88ED-4195-A2B8-88C3767B6914}" type="pres">
      <dgm:prSet presAssocID="{2FCADA70-9B33-4734-B07B-CC0487BA562B}" presName="connTx" presStyleLbl="parChTrans1D3" presStyleIdx="0" presStyleCnt="2"/>
      <dgm:spPr/>
    </dgm:pt>
    <dgm:pt modelId="{9559A610-1342-46A6-8FC4-E4DAB776D133}" type="pres">
      <dgm:prSet presAssocID="{73660159-11F6-4140-ACC0-458AB269B660}" presName="root2" presStyleCnt="0"/>
      <dgm:spPr/>
    </dgm:pt>
    <dgm:pt modelId="{D425EC43-261E-4896-A1BD-4EFB8961561D}" type="pres">
      <dgm:prSet presAssocID="{73660159-11F6-4140-ACC0-458AB269B660}" presName="LevelTwoTextNode" presStyleLbl="node3" presStyleIdx="0" presStyleCnt="2" custScaleX="174998">
        <dgm:presLayoutVars>
          <dgm:chPref val="3"/>
        </dgm:presLayoutVars>
      </dgm:prSet>
      <dgm:spPr/>
    </dgm:pt>
    <dgm:pt modelId="{9D4BA746-C4E8-4944-A902-4835BC952F45}" type="pres">
      <dgm:prSet presAssocID="{73660159-11F6-4140-ACC0-458AB269B660}" presName="level3hierChild" presStyleCnt="0"/>
      <dgm:spPr/>
    </dgm:pt>
    <dgm:pt modelId="{5F05390B-DEA8-4C83-9369-D0FB0F52F6C7}" type="pres">
      <dgm:prSet presAssocID="{DDD9E9D0-6E12-41CE-94A0-1012160D0A03}" presName="conn2-1" presStyleLbl="parChTrans1D2" presStyleIdx="1" presStyleCnt="4"/>
      <dgm:spPr/>
    </dgm:pt>
    <dgm:pt modelId="{6E0BD835-B879-47AE-A7F4-C1C13EC2B03A}" type="pres">
      <dgm:prSet presAssocID="{DDD9E9D0-6E12-41CE-94A0-1012160D0A03}" presName="connTx" presStyleLbl="parChTrans1D2" presStyleIdx="1" presStyleCnt="4"/>
      <dgm:spPr/>
    </dgm:pt>
    <dgm:pt modelId="{8CE49555-7272-4DA0-8264-EFD5ED4A7A11}" type="pres">
      <dgm:prSet presAssocID="{4021D352-C499-4CA6-A22B-CFA9085308EC}" presName="root2" presStyleCnt="0"/>
      <dgm:spPr/>
    </dgm:pt>
    <dgm:pt modelId="{D5BE271C-5CF8-444E-825A-4EA31EDD1597}" type="pres">
      <dgm:prSet presAssocID="{4021D352-C499-4CA6-A22B-CFA9085308EC}" presName="LevelTwoTextNode" presStyleLbl="node2" presStyleIdx="1" presStyleCnt="4" custScaleX="176189" custScaleY="104771">
        <dgm:presLayoutVars>
          <dgm:chPref val="3"/>
        </dgm:presLayoutVars>
      </dgm:prSet>
      <dgm:spPr/>
    </dgm:pt>
    <dgm:pt modelId="{85D02601-379C-4F55-B007-B4A195FC6A29}" type="pres">
      <dgm:prSet presAssocID="{4021D352-C499-4CA6-A22B-CFA9085308EC}" presName="level3hierChild" presStyleCnt="0"/>
      <dgm:spPr/>
    </dgm:pt>
    <dgm:pt modelId="{AB37471D-CB73-4A6F-9117-9D3C03D7E275}" type="pres">
      <dgm:prSet presAssocID="{82484545-FD4F-4D0A-BBB8-655F34FAB0AD}" presName="conn2-1" presStyleLbl="parChTrans1D2" presStyleIdx="2" presStyleCnt="4"/>
      <dgm:spPr/>
    </dgm:pt>
    <dgm:pt modelId="{E271A361-C70A-4D40-8F6B-D1E6CBD32770}" type="pres">
      <dgm:prSet presAssocID="{82484545-FD4F-4D0A-BBB8-655F34FAB0AD}" presName="connTx" presStyleLbl="parChTrans1D2" presStyleIdx="2" presStyleCnt="4"/>
      <dgm:spPr/>
    </dgm:pt>
    <dgm:pt modelId="{26602A29-4963-42A0-B94F-6D2DC095D665}" type="pres">
      <dgm:prSet presAssocID="{B4072895-E1D5-4B8B-B6BC-A2867B8AA92A}" presName="root2" presStyleCnt="0"/>
      <dgm:spPr/>
    </dgm:pt>
    <dgm:pt modelId="{D4C044A3-B99E-4CE9-B0C1-06A53D1466F3}" type="pres">
      <dgm:prSet presAssocID="{B4072895-E1D5-4B8B-B6BC-A2867B8AA92A}" presName="LevelTwoTextNode" presStyleLbl="node2" presStyleIdx="2" presStyleCnt="4" custScaleX="177785">
        <dgm:presLayoutVars>
          <dgm:chPref val="3"/>
        </dgm:presLayoutVars>
      </dgm:prSet>
      <dgm:spPr/>
    </dgm:pt>
    <dgm:pt modelId="{0C256C7E-5480-4EE4-A20A-A66EAF50BF60}" type="pres">
      <dgm:prSet presAssocID="{B4072895-E1D5-4B8B-B6BC-A2867B8AA92A}" presName="level3hierChild" presStyleCnt="0"/>
      <dgm:spPr/>
    </dgm:pt>
    <dgm:pt modelId="{5EDA43C3-80E6-49CE-8833-2F888E123123}" type="pres">
      <dgm:prSet presAssocID="{2244824E-5041-4B99-9FD3-3503645CB311}" presName="conn2-1" presStyleLbl="parChTrans1D2" presStyleIdx="3" presStyleCnt="4"/>
      <dgm:spPr/>
    </dgm:pt>
    <dgm:pt modelId="{EBB10AA9-AD20-44FF-8CD6-4A805B85C633}" type="pres">
      <dgm:prSet presAssocID="{2244824E-5041-4B99-9FD3-3503645CB311}" presName="connTx" presStyleLbl="parChTrans1D2" presStyleIdx="3" presStyleCnt="4"/>
      <dgm:spPr/>
    </dgm:pt>
    <dgm:pt modelId="{E2A32EF7-C327-4ADB-A41A-3312F582190B}" type="pres">
      <dgm:prSet presAssocID="{E9610687-EF3B-484E-B905-4A4D6891AD6C}" presName="root2" presStyleCnt="0"/>
      <dgm:spPr/>
    </dgm:pt>
    <dgm:pt modelId="{AB029AA6-8725-4AA2-BA0B-7ACBF5D8F694}" type="pres">
      <dgm:prSet presAssocID="{E9610687-EF3B-484E-B905-4A4D6891AD6C}" presName="LevelTwoTextNode" presStyleLbl="node2" presStyleIdx="3" presStyleCnt="4" custScaleX="176685">
        <dgm:presLayoutVars>
          <dgm:chPref val="3"/>
        </dgm:presLayoutVars>
      </dgm:prSet>
      <dgm:spPr/>
    </dgm:pt>
    <dgm:pt modelId="{1A556400-05D9-49E6-806D-D039F1470ABA}" type="pres">
      <dgm:prSet presAssocID="{E9610687-EF3B-484E-B905-4A4D6891AD6C}" presName="level3hierChild" presStyleCnt="0"/>
      <dgm:spPr/>
    </dgm:pt>
    <dgm:pt modelId="{A4BDA4AE-4D0C-47F9-B719-254FF814FD9D}" type="pres">
      <dgm:prSet presAssocID="{4D833E07-27B2-4DA6-9CD3-5AB34F001904}" presName="conn2-1" presStyleLbl="parChTrans1D3" presStyleIdx="1" presStyleCnt="2"/>
      <dgm:spPr/>
    </dgm:pt>
    <dgm:pt modelId="{BDCB3051-B52A-4177-82C8-6DCE978688AD}" type="pres">
      <dgm:prSet presAssocID="{4D833E07-27B2-4DA6-9CD3-5AB34F001904}" presName="connTx" presStyleLbl="parChTrans1D3" presStyleIdx="1" presStyleCnt="2"/>
      <dgm:spPr/>
    </dgm:pt>
    <dgm:pt modelId="{8E65B2EE-1519-4F9A-8CC9-CB30C7224AF9}" type="pres">
      <dgm:prSet presAssocID="{5268267A-E881-47F7-8A20-15AA15CEC42E}" presName="root2" presStyleCnt="0"/>
      <dgm:spPr/>
    </dgm:pt>
    <dgm:pt modelId="{39F4909B-3A70-4F5F-BE56-448900E5271F}" type="pres">
      <dgm:prSet presAssocID="{5268267A-E881-47F7-8A20-15AA15CEC42E}" presName="LevelTwoTextNode" presStyleLbl="node3" presStyleIdx="1" presStyleCnt="2" custScaleX="175522">
        <dgm:presLayoutVars>
          <dgm:chPref val="3"/>
        </dgm:presLayoutVars>
      </dgm:prSet>
      <dgm:spPr/>
    </dgm:pt>
    <dgm:pt modelId="{5007FDF0-8E1B-419D-AF85-33A2942876B3}" type="pres">
      <dgm:prSet presAssocID="{5268267A-E881-47F7-8A20-15AA15CEC42E}" presName="level3hierChild" presStyleCnt="0"/>
      <dgm:spPr/>
    </dgm:pt>
  </dgm:ptLst>
  <dgm:cxnLst>
    <dgm:cxn modelId="{F669E005-8FB8-4477-BC02-A27FCA4CC6EF}" type="presOf" srcId="{82484545-FD4F-4D0A-BBB8-655F34FAB0AD}" destId="{AB37471D-CB73-4A6F-9117-9D3C03D7E275}" srcOrd="0" destOrd="0" presId="urn:microsoft.com/office/officeart/2008/layout/HorizontalMultiLevelHierarchy"/>
    <dgm:cxn modelId="{BED18C0A-EFA5-42A4-B7ED-6ECC3BE1EA93}" type="presOf" srcId="{2FCADA70-9B33-4734-B07B-CC0487BA562B}" destId="{EE267B16-F0C1-4F88-B83F-EA70F525AFCD}" srcOrd="0" destOrd="0" presId="urn:microsoft.com/office/officeart/2008/layout/HorizontalMultiLevelHierarchy"/>
    <dgm:cxn modelId="{B4BB6E0C-64AD-404B-9694-5F68F3AF8049}" srcId="{086E1EA9-A03C-4AA8-AD51-04B66FFA7254}" destId="{4021D352-C499-4CA6-A22B-CFA9085308EC}" srcOrd="1" destOrd="0" parTransId="{DDD9E9D0-6E12-41CE-94A0-1012160D0A03}" sibTransId="{BA9C6AE2-0D8C-458E-93F7-FF980E654438}"/>
    <dgm:cxn modelId="{66E25A0E-8753-484A-A6A0-1371E071C903}" srcId="{3639C623-F099-4589-B3B0-881C0DDAC0AB}" destId="{086E1EA9-A03C-4AA8-AD51-04B66FFA7254}" srcOrd="0" destOrd="0" parTransId="{C4817A98-113B-4CAD-A76D-E1AAEADB9A21}" sibTransId="{B80A1B09-5069-4069-851C-B9F29BA3739E}"/>
    <dgm:cxn modelId="{A1F38C11-345C-47A5-A456-26CA9FCBF6B6}" type="presOf" srcId="{DDD9E9D0-6E12-41CE-94A0-1012160D0A03}" destId="{6E0BD835-B879-47AE-A7F4-C1C13EC2B03A}" srcOrd="1" destOrd="0" presId="urn:microsoft.com/office/officeart/2008/layout/HorizontalMultiLevelHierarchy"/>
    <dgm:cxn modelId="{2370DC12-7762-4BCE-93DB-A66C52B4C621}" srcId="{25888547-27F0-4335-923B-2C053C74C268}" destId="{73660159-11F6-4140-ACC0-458AB269B660}" srcOrd="0" destOrd="0" parTransId="{2FCADA70-9B33-4734-B07B-CC0487BA562B}" sibTransId="{20320817-82FD-4B79-8F67-DCA073E1A456}"/>
    <dgm:cxn modelId="{228BEA13-95A0-458F-8300-CEAEB3C9FD86}" type="presOf" srcId="{82484545-FD4F-4D0A-BBB8-655F34FAB0AD}" destId="{E271A361-C70A-4D40-8F6B-D1E6CBD32770}" srcOrd="1" destOrd="0" presId="urn:microsoft.com/office/officeart/2008/layout/HorizontalMultiLevelHierarchy"/>
    <dgm:cxn modelId="{BC9CF41A-B00C-47C9-9ADE-08CBD504CFFE}" type="presOf" srcId="{B4072895-E1D5-4B8B-B6BC-A2867B8AA92A}" destId="{D4C044A3-B99E-4CE9-B0C1-06A53D1466F3}" srcOrd="0" destOrd="0" presId="urn:microsoft.com/office/officeart/2008/layout/HorizontalMultiLevelHierarchy"/>
    <dgm:cxn modelId="{58433023-FFA9-43E9-A9CF-F78C7C54A078}" srcId="{086E1EA9-A03C-4AA8-AD51-04B66FFA7254}" destId="{B4072895-E1D5-4B8B-B6BC-A2867B8AA92A}" srcOrd="2" destOrd="0" parTransId="{82484545-FD4F-4D0A-BBB8-655F34FAB0AD}" sibTransId="{712F126E-97A7-450B-8EDD-C3044A8438C7}"/>
    <dgm:cxn modelId="{3A09B531-FCD5-4B3D-BCD5-318756294F5E}" type="presOf" srcId="{73660159-11F6-4140-ACC0-458AB269B660}" destId="{D425EC43-261E-4896-A1BD-4EFB8961561D}" srcOrd="0" destOrd="0" presId="urn:microsoft.com/office/officeart/2008/layout/HorizontalMultiLevelHierarchy"/>
    <dgm:cxn modelId="{A918F93A-E07E-4B13-B71F-BA6A75AFADC3}" type="presOf" srcId="{2244824E-5041-4B99-9FD3-3503645CB311}" destId="{EBB10AA9-AD20-44FF-8CD6-4A805B85C633}" srcOrd="1" destOrd="0" presId="urn:microsoft.com/office/officeart/2008/layout/HorizontalMultiLevelHierarchy"/>
    <dgm:cxn modelId="{FE8EFB3B-383C-46EB-AF3E-1587C1730177}" type="presOf" srcId="{4D833E07-27B2-4DA6-9CD3-5AB34F001904}" destId="{BDCB3051-B52A-4177-82C8-6DCE978688AD}" srcOrd="1" destOrd="0" presId="urn:microsoft.com/office/officeart/2008/layout/HorizontalMultiLevelHierarchy"/>
    <dgm:cxn modelId="{6322E640-11B8-4600-9C46-454146D10494}" type="presOf" srcId="{4021D352-C499-4CA6-A22B-CFA9085308EC}" destId="{D5BE271C-5CF8-444E-825A-4EA31EDD1597}" srcOrd="0" destOrd="0" presId="urn:microsoft.com/office/officeart/2008/layout/HorizontalMultiLevelHierarchy"/>
    <dgm:cxn modelId="{689BC071-87AB-4B6A-8649-82E34B72ABAE}" srcId="{E9610687-EF3B-484E-B905-4A4D6891AD6C}" destId="{5268267A-E881-47F7-8A20-15AA15CEC42E}" srcOrd="0" destOrd="0" parTransId="{4D833E07-27B2-4DA6-9CD3-5AB34F001904}" sibTransId="{C5ED95FD-6BD5-40E4-867C-F6CDAFCBF92D}"/>
    <dgm:cxn modelId="{C865F877-C3FC-4001-B5BC-D953F79607F0}" type="presOf" srcId="{3639C623-F099-4589-B3B0-881C0DDAC0AB}" destId="{8F3A8004-98F5-4C76-BDF9-F77D2250B34F}" srcOrd="0" destOrd="0" presId="urn:microsoft.com/office/officeart/2008/layout/HorizontalMultiLevelHierarchy"/>
    <dgm:cxn modelId="{D40B158C-A9F1-4F7C-8D91-78C1E415F082}" type="presOf" srcId="{4D833E07-27B2-4DA6-9CD3-5AB34F001904}" destId="{A4BDA4AE-4D0C-47F9-B719-254FF814FD9D}" srcOrd="0" destOrd="0" presId="urn:microsoft.com/office/officeart/2008/layout/HorizontalMultiLevelHierarchy"/>
    <dgm:cxn modelId="{D30DA9A4-2D3A-4E5A-85C5-3F61C89B186A}" type="presOf" srcId="{FD549F14-4C76-444B-9EE3-5F8FA32E3F7A}" destId="{B836AEC5-6750-4FE9-8243-D006564F38E5}" srcOrd="1" destOrd="0" presId="urn:microsoft.com/office/officeart/2008/layout/HorizontalMultiLevelHierarchy"/>
    <dgm:cxn modelId="{867DA3A9-159A-425A-A994-AC8B4A1978EE}" type="presOf" srcId="{2244824E-5041-4B99-9FD3-3503645CB311}" destId="{5EDA43C3-80E6-49CE-8833-2F888E123123}" srcOrd="0" destOrd="0" presId="urn:microsoft.com/office/officeart/2008/layout/HorizontalMultiLevelHierarchy"/>
    <dgm:cxn modelId="{FB2776AD-1B06-4957-8CC1-3EAD466CBF41}" type="presOf" srcId="{25888547-27F0-4335-923B-2C053C74C268}" destId="{3B41BA9C-7A78-41FE-80DA-E68E39A56935}" srcOrd="0" destOrd="0" presId="urn:microsoft.com/office/officeart/2008/layout/HorizontalMultiLevelHierarchy"/>
    <dgm:cxn modelId="{3A2843C5-5AEC-4E35-BD3D-B9190770001D}" srcId="{086E1EA9-A03C-4AA8-AD51-04B66FFA7254}" destId="{25888547-27F0-4335-923B-2C053C74C268}" srcOrd="0" destOrd="0" parTransId="{FD549F14-4C76-444B-9EE3-5F8FA32E3F7A}" sibTransId="{F9DEF4F3-C762-41E9-98BD-F642AA2F79C2}"/>
    <dgm:cxn modelId="{8FF1D1CE-1E9E-4246-98E6-CE286046D37F}" type="presOf" srcId="{E9610687-EF3B-484E-B905-4A4D6891AD6C}" destId="{AB029AA6-8725-4AA2-BA0B-7ACBF5D8F694}" srcOrd="0" destOrd="0" presId="urn:microsoft.com/office/officeart/2008/layout/HorizontalMultiLevelHierarchy"/>
    <dgm:cxn modelId="{2FC7B9E6-CA8C-4D31-A8D9-9EDE25D7B549}" type="presOf" srcId="{5268267A-E881-47F7-8A20-15AA15CEC42E}" destId="{39F4909B-3A70-4F5F-BE56-448900E5271F}" srcOrd="0" destOrd="0" presId="urn:microsoft.com/office/officeart/2008/layout/HorizontalMultiLevelHierarchy"/>
    <dgm:cxn modelId="{F7A435EA-F749-49F3-9F0A-FF2E9C467648}" type="presOf" srcId="{FD549F14-4C76-444B-9EE3-5F8FA32E3F7A}" destId="{2B735411-E650-4600-BC31-F2AF756F5ACC}" srcOrd="0" destOrd="0" presId="urn:microsoft.com/office/officeart/2008/layout/HorizontalMultiLevelHierarchy"/>
    <dgm:cxn modelId="{C6EE76EA-D058-4F32-8676-F26FAF4C37D3}" srcId="{086E1EA9-A03C-4AA8-AD51-04B66FFA7254}" destId="{E9610687-EF3B-484E-B905-4A4D6891AD6C}" srcOrd="3" destOrd="0" parTransId="{2244824E-5041-4B99-9FD3-3503645CB311}" sibTransId="{620CDD6F-501C-4593-AEEF-172EB0C805AD}"/>
    <dgm:cxn modelId="{093865EF-2ABE-456D-9389-E47A5130BE95}" type="presOf" srcId="{086E1EA9-A03C-4AA8-AD51-04B66FFA7254}" destId="{2666C294-9ACA-4F77-8263-12D18A66F1A4}" srcOrd="0" destOrd="0" presId="urn:microsoft.com/office/officeart/2008/layout/HorizontalMultiLevelHierarchy"/>
    <dgm:cxn modelId="{21CF7FFA-01E0-4A40-A122-4BA4DE8C6E91}" type="presOf" srcId="{2FCADA70-9B33-4734-B07B-CC0487BA562B}" destId="{38F50A44-88ED-4195-A2B8-88C3767B6914}" srcOrd="1" destOrd="0" presId="urn:microsoft.com/office/officeart/2008/layout/HorizontalMultiLevelHierarchy"/>
    <dgm:cxn modelId="{5702F8FA-0E91-4B53-B867-A60738F02509}" type="presOf" srcId="{DDD9E9D0-6E12-41CE-94A0-1012160D0A03}" destId="{5F05390B-DEA8-4C83-9369-D0FB0F52F6C7}" srcOrd="0" destOrd="0" presId="urn:microsoft.com/office/officeart/2008/layout/HorizontalMultiLevelHierarchy"/>
    <dgm:cxn modelId="{1D29FFAB-8D7F-471B-A0BD-999279CD4F6A}" type="presParOf" srcId="{8F3A8004-98F5-4C76-BDF9-F77D2250B34F}" destId="{9D7691CE-9E7F-432F-8D36-6E1E82EE29F6}" srcOrd="0" destOrd="0" presId="urn:microsoft.com/office/officeart/2008/layout/HorizontalMultiLevelHierarchy"/>
    <dgm:cxn modelId="{9EADBDDE-E512-4E0C-8B00-A56BAFD1DF80}" type="presParOf" srcId="{9D7691CE-9E7F-432F-8D36-6E1E82EE29F6}" destId="{2666C294-9ACA-4F77-8263-12D18A66F1A4}" srcOrd="0" destOrd="0" presId="urn:microsoft.com/office/officeart/2008/layout/HorizontalMultiLevelHierarchy"/>
    <dgm:cxn modelId="{87458F03-5AE4-415C-A570-E981E86FBD6E}" type="presParOf" srcId="{9D7691CE-9E7F-432F-8D36-6E1E82EE29F6}" destId="{F0F56BA1-3093-4A80-976D-52CB85D7D788}" srcOrd="1" destOrd="0" presId="urn:microsoft.com/office/officeart/2008/layout/HorizontalMultiLevelHierarchy"/>
    <dgm:cxn modelId="{9F2FF176-FE35-469B-9F6F-670080F76069}" type="presParOf" srcId="{F0F56BA1-3093-4A80-976D-52CB85D7D788}" destId="{2B735411-E650-4600-BC31-F2AF756F5ACC}" srcOrd="0" destOrd="0" presId="urn:microsoft.com/office/officeart/2008/layout/HorizontalMultiLevelHierarchy"/>
    <dgm:cxn modelId="{4AF35D52-522F-40F0-B44D-BDFDA0564508}" type="presParOf" srcId="{2B735411-E650-4600-BC31-F2AF756F5ACC}" destId="{B836AEC5-6750-4FE9-8243-D006564F38E5}" srcOrd="0" destOrd="0" presId="urn:microsoft.com/office/officeart/2008/layout/HorizontalMultiLevelHierarchy"/>
    <dgm:cxn modelId="{13D59F45-B0A8-42BF-8E10-ABCBCF503E54}" type="presParOf" srcId="{F0F56BA1-3093-4A80-976D-52CB85D7D788}" destId="{0C9B2E3F-EB70-4AED-A9F4-67E918DEAA1F}" srcOrd="1" destOrd="0" presId="urn:microsoft.com/office/officeart/2008/layout/HorizontalMultiLevelHierarchy"/>
    <dgm:cxn modelId="{A317F44C-2B3F-414E-B698-DAC9078C2F7D}" type="presParOf" srcId="{0C9B2E3F-EB70-4AED-A9F4-67E918DEAA1F}" destId="{3B41BA9C-7A78-41FE-80DA-E68E39A56935}" srcOrd="0" destOrd="0" presId="urn:microsoft.com/office/officeart/2008/layout/HorizontalMultiLevelHierarchy"/>
    <dgm:cxn modelId="{150E6606-9B57-416C-91C9-DC81B48DA7B9}" type="presParOf" srcId="{0C9B2E3F-EB70-4AED-A9F4-67E918DEAA1F}" destId="{EBE65007-B840-409A-BA8F-933B78EDF519}" srcOrd="1" destOrd="0" presId="urn:microsoft.com/office/officeart/2008/layout/HorizontalMultiLevelHierarchy"/>
    <dgm:cxn modelId="{E9E7B844-7819-4A3E-9371-883033F9D58E}" type="presParOf" srcId="{EBE65007-B840-409A-BA8F-933B78EDF519}" destId="{EE267B16-F0C1-4F88-B83F-EA70F525AFCD}" srcOrd="0" destOrd="0" presId="urn:microsoft.com/office/officeart/2008/layout/HorizontalMultiLevelHierarchy"/>
    <dgm:cxn modelId="{23300970-69EB-47A8-BA61-FC6DD6936E5C}" type="presParOf" srcId="{EE267B16-F0C1-4F88-B83F-EA70F525AFCD}" destId="{38F50A44-88ED-4195-A2B8-88C3767B6914}" srcOrd="0" destOrd="0" presId="urn:microsoft.com/office/officeart/2008/layout/HorizontalMultiLevelHierarchy"/>
    <dgm:cxn modelId="{C7B69372-251F-481A-AC06-F15873037DFA}" type="presParOf" srcId="{EBE65007-B840-409A-BA8F-933B78EDF519}" destId="{9559A610-1342-46A6-8FC4-E4DAB776D133}" srcOrd="1" destOrd="0" presId="urn:microsoft.com/office/officeart/2008/layout/HorizontalMultiLevelHierarchy"/>
    <dgm:cxn modelId="{FE830449-8797-4633-8EC8-2EE533CDC486}" type="presParOf" srcId="{9559A610-1342-46A6-8FC4-E4DAB776D133}" destId="{D425EC43-261E-4896-A1BD-4EFB8961561D}" srcOrd="0" destOrd="0" presId="urn:microsoft.com/office/officeart/2008/layout/HorizontalMultiLevelHierarchy"/>
    <dgm:cxn modelId="{91CB60E1-3787-4E2B-BF26-6C7230688DE5}" type="presParOf" srcId="{9559A610-1342-46A6-8FC4-E4DAB776D133}" destId="{9D4BA746-C4E8-4944-A902-4835BC952F45}" srcOrd="1" destOrd="0" presId="urn:microsoft.com/office/officeart/2008/layout/HorizontalMultiLevelHierarchy"/>
    <dgm:cxn modelId="{DC919ADE-7727-4F4E-86C6-5F5049E3FFED}" type="presParOf" srcId="{F0F56BA1-3093-4A80-976D-52CB85D7D788}" destId="{5F05390B-DEA8-4C83-9369-D0FB0F52F6C7}" srcOrd="2" destOrd="0" presId="urn:microsoft.com/office/officeart/2008/layout/HorizontalMultiLevelHierarchy"/>
    <dgm:cxn modelId="{9499362A-09A3-4854-BA66-38AD74341FC7}" type="presParOf" srcId="{5F05390B-DEA8-4C83-9369-D0FB0F52F6C7}" destId="{6E0BD835-B879-47AE-A7F4-C1C13EC2B03A}" srcOrd="0" destOrd="0" presId="urn:microsoft.com/office/officeart/2008/layout/HorizontalMultiLevelHierarchy"/>
    <dgm:cxn modelId="{DA74D19B-CB4C-4723-BC93-633ADB76FA3B}" type="presParOf" srcId="{F0F56BA1-3093-4A80-976D-52CB85D7D788}" destId="{8CE49555-7272-4DA0-8264-EFD5ED4A7A11}" srcOrd="3" destOrd="0" presId="urn:microsoft.com/office/officeart/2008/layout/HorizontalMultiLevelHierarchy"/>
    <dgm:cxn modelId="{5919B02B-7C90-4700-A015-7E40B2ECC445}" type="presParOf" srcId="{8CE49555-7272-4DA0-8264-EFD5ED4A7A11}" destId="{D5BE271C-5CF8-444E-825A-4EA31EDD1597}" srcOrd="0" destOrd="0" presId="urn:microsoft.com/office/officeart/2008/layout/HorizontalMultiLevelHierarchy"/>
    <dgm:cxn modelId="{2C698C81-261D-4B06-8FDF-D4B11359411F}" type="presParOf" srcId="{8CE49555-7272-4DA0-8264-EFD5ED4A7A11}" destId="{85D02601-379C-4F55-B007-B4A195FC6A29}" srcOrd="1" destOrd="0" presId="urn:microsoft.com/office/officeart/2008/layout/HorizontalMultiLevelHierarchy"/>
    <dgm:cxn modelId="{3EC18F42-7CB2-4586-85E7-8FFB1207B431}" type="presParOf" srcId="{F0F56BA1-3093-4A80-976D-52CB85D7D788}" destId="{AB37471D-CB73-4A6F-9117-9D3C03D7E275}" srcOrd="4" destOrd="0" presId="urn:microsoft.com/office/officeart/2008/layout/HorizontalMultiLevelHierarchy"/>
    <dgm:cxn modelId="{0B477637-55F4-42E7-8D07-C6232718896D}" type="presParOf" srcId="{AB37471D-CB73-4A6F-9117-9D3C03D7E275}" destId="{E271A361-C70A-4D40-8F6B-D1E6CBD32770}" srcOrd="0" destOrd="0" presId="urn:microsoft.com/office/officeart/2008/layout/HorizontalMultiLevelHierarchy"/>
    <dgm:cxn modelId="{A2F59228-0344-49B7-BE16-9CBBB89DD454}" type="presParOf" srcId="{F0F56BA1-3093-4A80-976D-52CB85D7D788}" destId="{26602A29-4963-42A0-B94F-6D2DC095D665}" srcOrd="5" destOrd="0" presId="urn:microsoft.com/office/officeart/2008/layout/HorizontalMultiLevelHierarchy"/>
    <dgm:cxn modelId="{A8F6D1FF-94BB-4A77-A057-73323154AEB6}" type="presParOf" srcId="{26602A29-4963-42A0-B94F-6D2DC095D665}" destId="{D4C044A3-B99E-4CE9-B0C1-06A53D1466F3}" srcOrd="0" destOrd="0" presId="urn:microsoft.com/office/officeart/2008/layout/HorizontalMultiLevelHierarchy"/>
    <dgm:cxn modelId="{FA559E19-3F3F-4B24-BE34-A29162E183A9}" type="presParOf" srcId="{26602A29-4963-42A0-B94F-6D2DC095D665}" destId="{0C256C7E-5480-4EE4-A20A-A66EAF50BF60}" srcOrd="1" destOrd="0" presId="urn:microsoft.com/office/officeart/2008/layout/HorizontalMultiLevelHierarchy"/>
    <dgm:cxn modelId="{97A459DE-5D7B-4C58-905A-AAD3467B0E39}" type="presParOf" srcId="{F0F56BA1-3093-4A80-976D-52CB85D7D788}" destId="{5EDA43C3-80E6-49CE-8833-2F888E123123}" srcOrd="6" destOrd="0" presId="urn:microsoft.com/office/officeart/2008/layout/HorizontalMultiLevelHierarchy"/>
    <dgm:cxn modelId="{D03D4F61-A66D-4A09-BD86-C36C7FC8C767}" type="presParOf" srcId="{5EDA43C3-80E6-49CE-8833-2F888E123123}" destId="{EBB10AA9-AD20-44FF-8CD6-4A805B85C633}" srcOrd="0" destOrd="0" presId="urn:microsoft.com/office/officeart/2008/layout/HorizontalMultiLevelHierarchy"/>
    <dgm:cxn modelId="{56B4A406-938C-45E5-8508-C8A0B2CEB26D}" type="presParOf" srcId="{F0F56BA1-3093-4A80-976D-52CB85D7D788}" destId="{E2A32EF7-C327-4ADB-A41A-3312F582190B}" srcOrd="7" destOrd="0" presId="urn:microsoft.com/office/officeart/2008/layout/HorizontalMultiLevelHierarchy"/>
    <dgm:cxn modelId="{B7E56C84-3141-4403-A429-71D96A5A4109}" type="presParOf" srcId="{E2A32EF7-C327-4ADB-A41A-3312F582190B}" destId="{AB029AA6-8725-4AA2-BA0B-7ACBF5D8F694}" srcOrd="0" destOrd="0" presId="urn:microsoft.com/office/officeart/2008/layout/HorizontalMultiLevelHierarchy"/>
    <dgm:cxn modelId="{A47D4D0F-BE02-4B28-809C-ACB3BEA0748B}" type="presParOf" srcId="{E2A32EF7-C327-4ADB-A41A-3312F582190B}" destId="{1A556400-05D9-49E6-806D-D039F1470ABA}" srcOrd="1" destOrd="0" presId="urn:microsoft.com/office/officeart/2008/layout/HorizontalMultiLevelHierarchy"/>
    <dgm:cxn modelId="{6B788011-FE67-41C2-9B82-4A65160A4CEA}" type="presParOf" srcId="{1A556400-05D9-49E6-806D-D039F1470ABA}" destId="{A4BDA4AE-4D0C-47F9-B719-254FF814FD9D}" srcOrd="0" destOrd="0" presId="urn:microsoft.com/office/officeart/2008/layout/HorizontalMultiLevelHierarchy"/>
    <dgm:cxn modelId="{853562E1-4499-46D9-B288-FEECE1DE8529}" type="presParOf" srcId="{A4BDA4AE-4D0C-47F9-B719-254FF814FD9D}" destId="{BDCB3051-B52A-4177-82C8-6DCE978688AD}" srcOrd="0" destOrd="0" presId="urn:microsoft.com/office/officeart/2008/layout/HorizontalMultiLevelHierarchy"/>
    <dgm:cxn modelId="{765D6B15-1D17-4DEE-ABE7-184FC01E63D5}" type="presParOf" srcId="{1A556400-05D9-49E6-806D-D039F1470ABA}" destId="{8E65B2EE-1519-4F9A-8CC9-CB30C7224AF9}" srcOrd="1" destOrd="0" presId="urn:microsoft.com/office/officeart/2008/layout/HorizontalMultiLevelHierarchy"/>
    <dgm:cxn modelId="{58DB0A72-B999-4001-A8B6-05462C0BA5E8}" type="presParOf" srcId="{8E65B2EE-1519-4F9A-8CC9-CB30C7224AF9}" destId="{39F4909B-3A70-4F5F-BE56-448900E5271F}" srcOrd="0" destOrd="0" presId="urn:microsoft.com/office/officeart/2008/layout/HorizontalMultiLevelHierarchy"/>
    <dgm:cxn modelId="{73C9B1D0-B171-4D76-9D79-F4A88B055279}" type="presParOf" srcId="{8E65B2EE-1519-4F9A-8CC9-CB30C7224AF9}" destId="{5007FDF0-8E1B-419D-AF85-33A2942876B3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E782014-B5B1-4711-9ECF-6B9788B6C4DE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DA22644-3484-4AF9-A6AC-26E30E6E5F13}">
      <dgm:prSet phldrT="[Текст]" custT="1"/>
      <dgm:spPr/>
      <dgm:t>
        <a:bodyPr/>
        <a:lstStyle/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dirty="0">
              <a:latin typeface="Akrobat Black" panose="020B0604020202020204" charset="-52"/>
            </a:rPr>
            <a:t>«творческая мастерская»</a:t>
          </a:r>
        </a:p>
      </dgm:t>
    </dgm:pt>
    <dgm:pt modelId="{4C03F301-DFC6-4D8A-A96E-ACDDFA158968}" type="parTrans" cxnId="{04A795F8-EB6B-437A-9FEF-6C85398D92EF}">
      <dgm:prSet/>
      <dgm:spPr/>
      <dgm:t>
        <a:bodyPr/>
        <a:lstStyle/>
        <a:p>
          <a:endParaRPr lang="ru-RU"/>
        </a:p>
      </dgm:t>
    </dgm:pt>
    <dgm:pt modelId="{31EC5E57-470D-42ED-A5B9-964E45BEFB13}" type="sibTrans" cxnId="{04A795F8-EB6B-437A-9FEF-6C85398D92EF}">
      <dgm:prSet/>
      <dgm:spPr/>
      <dgm:t>
        <a:bodyPr/>
        <a:lstStyle/>
        <a:p>
          <a:endParaRPr lang="ru-RU"/>
        </a:p>
      </dgm:t>
    </dgm:pt>
    <dgm:pt modelId="{C1477751-9A6F-4C1D-B0A4-FF4A546990B6}">
      <dgm:prSet custT="1"/>
      <dgm:spPr/>
      <dgm:t>
        <a:bodyPr/>
        <a:lstStyle/>
        <a:p>
          <a:pPr algn="ctr"/>
          <a:r>
            <a:rPr lang="ru-RU" sz="1800" b="1" dirty="0">
              <a:solidFill>
                <a:srgbClr val="57111C"/>
              </a:solidFill>
              <a:latin typeface="Akrobat" panose="020B0604020202020204" charset="-52"/>
            </a:rPr>
            <a:t>разработка положений конкурсов, выставок, мероприятий с учетом направленности углубленной работы детского сада, и их организация</a:t>
          </a:r>
        </a:p>
      </dgm:t>
    </dgm:pt>
    <dgm:pt modelId="{059024E1-B0BB-4AA1-81EA-5914289986B6}" type="parTrans" cxnId="{4CB105A9-AA16-4235-A739-4792BC9179D9}">
      <dgm:prSet/>
      <dgm:spPr/>
      <dgm:t>
        <a:bodyPr/>
        <a:lstStyle/>
        <a:p>
          <a:endParaRPr lang="ru-RU"/>
        </a:p>
      </dgm:t>
    </dgm:pt>
    <dgm:pt modelId="{85CA3DB6-3EDC-4FF5-9D8B-6514A213288C}" type="sibTrans" cxnId="{4CB105A9-AA16-4235-A739-4792BC9179D9}">
      <dgm:prSet/>
      <dgm:spPr/>
      <dgm:t>
        <a:bodyPr/>
        <a:lstStyle/>
        <a:p>
          <a:endParaRPr lang="ru-RU"/>
        </a:p>
      </dgm:t>
    </dgm:pt>
    <dgm:pt modelId="{5B95D328-1F63-49B9-ACEA-D042D4785412}" type="pres">
      <dgm:prSet presAssocID="{BE782014-B5B1-4711-9ECF-6B9788B6C4DE}" presName="linear" presStyleCnt="0">
        <dgm:presLayoutVars>
          <dgm:animLvl val="lvl"/>
          <dgm:resizeHandles val="exact"/>
        </dgm:presLayoutVars>
      </dgm:prSet>
      <dgm:spPr/>
    </dgm:pt>
    <dgm:pt modelId="{5F604A96-D98B-4F47-9841-5FA692906FAD}" type="pres">
      <dgm:prSet presAssocID="{FDA22644-3484-4AF9-A6AC-26E30E6E5F13}" presName="parentText" presStyleLbl="node1" presStyleIdx="0" presStyleCnt="2" custScaleY="52092" custLinFactNeighborY="-82486">
        <dgm:presLayoutVars>
          <dgm:chMax val="0"/>
          <dgm:bulletEnabled val="1"/>
        </dgm:presLayoutVars>
      </dgm:prSet>
      <dgm:spPr/>
    </dgm:pt>
    <dgm:pt modelId="{F5186732-768E-4F71-A723-9DBF412746DA}" type="pres">
      <dgm:prSet presAssocID="{31EC5E57-470D-42ED-A5B9-964E45BEFB13}" presName="spacer" presStyleCnt="0"/>
      <dgm:spPr/>
    </dgm:pt>
    <dgm:pt modelId="{59F7078B-0B22-41EB-AAFC-721FFE66843C}" type="pres">
      <dgm:prSet presAssocID="{C1477751-9A6F-4C1D-B0A4-FF4A546990B6}" presName="parentText" presStyleLbl="node1" presStyleIdx="1" presStyleCnt="2" custScaleY="65566" custLinFactNeighborY="-44362">
        <dgm:presLayoutVars>
          <dgm:chMax val="0"/>
          <dgm:bulletEnabled val="1"/>
        </dgm:presLayoutVars>
      </dgm:prSet>
      <dgm:spPr/>
    </dgm:pt>
  </dgm:ptLst>
  <dgm:cxnLst>
    <dgm:cxn modelId="{EB1A9817-EE3E-4351-9ECE-9D624EA3B540}" type="presOf" srcId="{C1477751-9A6F-4C1D-B0A4-FF4A546990B6}" destId="{59F7078B-0B22-41EB-AAFC-721FFE66843C}" srcOrd="0" destOrd="0" presId="urn:microsoft.com/office/officeart/2005/8/layout/vList2"/>
    <dgm:cxn modelId="{23132332-96AD-4864-9C01-8D220C90A9B8}" type="presOf" srcId="{FDA22644-3484-4AF9-A6AC-26E30E6E5F13}" destId="{5F604A96-D98B-4F47-9841-5FA692906FAD}" srcOrd="0" destOrd="0" presId="urn:microsoft.com/office/officeart/2005/8/layout/vList2"/>
    <dgm:cxn modelId="{4CB105A9-AA16-4235-A739-4792BC9179D9}" srcId="{BE782014-B5B1-4711-9ECF-6B9788B6C4DE}" destId="{C1477751-9A6F-4C1D-B0A4-FF4A546990B6}" srcOrd="1" destOrd="0" parTransId="{059024E1-B0BB-4AA1-81EA-5914289986B6}" sibTransId="{85CA3DB6-3EDC-4FF5-9D8B-6514A213288C}"/>
    <dgm:cxn modelId="{385751C5-0F5A-458D-AEBE-39309E20C1E4}" type="presOf" srcId="{BE782014-B5B1-4711-9ECF-6B9788B6C4DE}" destId="{5B95D328-1F63-49B9-ACEA-D042D4785412}" srcOrd="0" destOrd="0" presId="urn:microsoft.com/office/officeart/2005/8/layout/vList2"/>
    <dgm:cxn modelId="{04A795F8-EB6B-437A-9FEF-6C85398D92EF}" srcId="{BE782014-B5B1-4711-9ECF-6B9788B6C4DE}" destId="{FDA22644-3484-4AF9-A6AC-26E30E6E5F13}" srcOrd="0" destOrd="0" parTransId="{4C03F301-DFC6-4D8A-A96E-ACDDFA158968}" sibTransId="{31EC5E57-470D-42ED-A5B9-964E45BEFB13}"/>
    <dgm:cxn modelId="{49857A9A-161B-4BA8-91E1-298FD7AAC50F}" type="presParOf" srcId="{5B95D328-1F63-49B9-ACEA-D042D4785412}" destId="{5F604A96-D98B-4F47-9841-5FA692906FAD}" srcOrd="0" destOrd="0" presId="urn:microsoft.com/office/officeart/2005/8/layout/vList2"/>
    <dgm:cxn modelId="{7683976F-1F91-4C2E-B5CC-7A37DD7089E0}" type="presParOf" srcId="{5B95D328-1F63-49B9-ACEA-D042D4785412}" destId="{F5186732-768E-4F71-A723-9DBF412746DA}" srcOrd="1" destOrd="0" presId="urn:microsoft.com/office/officeart/2005/8/layout/vList2"/>
    <dgm:cxn modelId="{7C8ED767-1E3B-4FAF-B48B-F2B48363D3BF}" type="presParOf" srcId="{5B95D328-1F63-49B9-ACEA-D042D4785412}" destId="{59F7078B-0B22-41EB-AAFC-721FFE66843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E782014-B5B1-4711-9ECF-6B9788B6C4DE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DA22644-3484-4AF9-A6AC-26E30E6E5F13}">
      <dgm:prSet phldrT="[Текст]" custT="1"/>
      <dgm:spPr/>
      <dgm:t>
        <a:bodyPr/>
        <a:lstStyle/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latin typeface="Akrobat" panose="020B0604020202020204" charset="-52"/>
            </a:rPr>
            <a:t>семинары-практикумы, педагогические советы</a:t>
          </a:r>
        </a:p>
      </dgm:t>
    </dgm:pt>
    <dgm:pt modelId="{4C03F301-DFC6-4D8A-A96E-ACDDFA158968}" type="parTrans" cxnId="{04A795F8-EB6B-437A-9FEF-6C85398D92EF}">
      <dgm:prSet/>
      <dgm:spPr/>
      <dgm:t>
        <a:bodyPr/>
        <a:lstStyle/>
        <a:p>
          <a:endParaRPr lang="ru-RU"/>
        </a:p>
      </dgm:t>
    </dgm:pt>
    <dgm:pt modelId="{31EC5E57-470D-42ED-A5B9-964E45BEFB13}" type="sibTrans" cxnId="{04A795F8-EB6B-437A-9FEF-6C85398D92EF}">
      <dgm:prSet/>
      <dgm:spPr/>
      <dgm:t>
        <a:bodyPr/>
        <a:lstStyle/>
        <a:p>
          <a:endParaRPr lang="ru-RU"/>
        </a:p>
      </dgm:t>
    </dgm:pt>
    <dgm:pt modelId="{5B95D328-1F63-49B9-ACEA-D042D4785412}" type="pres">
      <dgm:prSet presAssocID="{BE782014-B5B1-4711-9ECF-6B9788B6C4DE}" presName="linear" presStyleCnt="0">
        <dgm:presLayoutVars>
          <dgm:animLvl val="lvl"/>
          <dgm:resizeHandles val="exact"/>
        </dgm:presLayoutVars>
      </dgm:prSet>
      <dgm:spPr/>
    </dgm:pt>
    <dgm:pt modelId="{5F604A96-D98B-4F47-9841-5FA692906FAD}" type="pres">
      <dgm:prSet presAssocID="{FDA22644-3484-4AF9-A6AC-26E30E6E5F13}" presName="parentText" presStyleLbl="node1" presStyleIdx="0" presStyleCnt="1" custScaleY="52092" custLinFactNeighborY="-46177">
        <dgm:presLayoutVars>
          <dgm:chMax val="0"/>
          <dgm:bulletEnabled val="1"/>
        </dgm:presLayoutVars>
      </dgm:prSet>
      <dgm:spPr/>
    </dgm:pt>
  </dgm:ptLst>
  <dgm:cxnLst>
    <dgm:cxn modelId="{23132332-96AD-4864-9C01-8D220C90A9B8}" type="presOf" srcId="{FDA22644-3484-4AF9-A6AC-26E30E6E5F13}" destId="{5F604A96-D98B-4F47-9841-5FA692906FAD}" srcOrd="0" destOrd="0" presId="urn:microsoft.com/office/officeart/2005/8/layout/vList2"/>
    <dgm:cxn modelId="{385751C5-0F5A-458D-AEBE-39309E20C1E4}" type="presOf" srcId="{BE782014-B5B1-4711-9ECF-6B9788B6C4DE}" destId="{5B95D328-1F63-49B9-ACEA-D042D4785412}" srcOrd="0" destOrd="0" presId="urn:microsoft.com/office/officeart/2005/8/layout/vList2"/>
    <dgm:cxn modelId="{04A795F8-EB6B-437A-9FEF-6C85398D92EF}" srcId="{BE782014-B5B1-4711-9ECF-6B9788B6C4DE}" destId="{FDA22644-3484-4AF9-A6AC-26E30E6E5F13}" srcOrd="0" destOrd="0" parTransId="{4C03F301-DFC6-4D8A-A96E-ACDDFA158968}" sibTransId="{31EC5E57-470D-42ED-A5B9-964E45BEFB13}"/>
    <dgm:cxn modelId="{49857A9A-161B-4BA8-91E1-298FD7AAC50F}" type="presParOf" srcId="{5B95D328-1F63-49B9-ACEA-D042D4785412}" destId="{5F604A96-D98B-4F47-9841-5FA692906FA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D3076DE-2098-4564-B960-4584ED07D061}" type="doc">
      <dgm:prSet loTypeId="urn:microsoft.com/office/officeart/2005/8/layout/orgChart1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8B7F0BE8-0D1E-4B2C-904B-AC8BE86C01EE}">
      <dgm:prSet phldrT="[Текст]"/>
      <dgm:spPr/>
      <dgm:t>
        <a:bodyPr/>
        <a:lstStyle/>
        <a:p>
          <a:endParaRPr lang="ru-RU" dirty="0"/>
        </a:p>
      </dgm:t>
    </dgm:pt>
    <dgm:pt modelId="{3B417DE6-352E-4125-B50E-FA0009B8BB5F}" type="parTrans" cxnId="{3A2504BA-E89F-48BF-87E9-ED082FB905C7}">
      <dgm:prSet/>
      <dgm:spPr/>
      <dgm:t>
        <a:bodyPr/>
        <a:lstStyle/>
        <a:p>
          <a:endParaRPr lang="ru-RU"/>
        </a:p>
      </dgm:t>
    </dgm:pt>
    <dgm:pt modelId="{B532681F-2774-4916-A0C9-3A6B7831D97D}" type="sibTrans" cxnId="{3A2504BA-E89F-48BF-87E9-ED082FB905C7}">
      <dgm:prSet/>
      <dgm:spPr/>
      <dgm:t>
        <a:bodyPr/>
        <a:lstStyle/>
        <a:p>
          <a:endParaRPr lang="ru-RU"/>
        </a:p>
      </dgm:t>
    </dgm:pt>
    <dgm:pt modelId="{852596D4-5547-488F-B0C7-CFEAFFFE4B96}" type="asst">
      <dgm:prSet phldrT="[Текст]" custT="1"/>
      <dgm:spPr>
        <a:solidFill>
          <a:srgbClr val="A5551F"/>
        </a:solidFill>
      </dgm:spPr>
      <dgm:t>
        <a:bodyPr/>
        <a:lstStyle/>
        <a:p>
          <a:r>
            <a:rPr lang="ru-RU" sz="1800" b="1" dirty="0">
              <a:effectLst/>
              <a:latin typeface="Akrobat" panose="020B0604020202020204" charset="-52"/>
              <a:ea typeface="Times New Roman" panose="02020603050405020304" pitchFamily="18" charset="0"/>
            </a:rPr>
            <a:t>принципы</a:t>
          </a:r>
          <a:r>
            <a:rPr lang="ru-RU" sz="1800" b="1" spc="5" dirty="0">
              <a:effectLst/>
              <a:latin typeface="Akrobat" panose="020B0604020202020204" charset="-52"/>
              <a:ea typeface="Times New Roman" panose="02020603050405020304" pitchFamily="18" charset="0"/>
            </a:rPr>
            <a:t> </a:t>
          </a:r>
        </a:p>
        <a:p>
          <a:r>
            <a:rPr lang="ru-RU" sz="1800" b="1" dirty="0">
              <a:effectLst/>
              <a:latin typeface="Akrobat" panose="020B0604020202020204" charset="-52"/>
              <a:ea typeface="Times New Roman" panose="02020603050405020304" pitchFamily="18" charset="0"/>
            </a:rPr>
            <a:t>самоуправления</a:t>
          </a:r>
          <a:r>
            <a:rPr lang="ru-RU" sz="1800" b="1" spc="5" dirty="0">
              <a:effectLst/>
              <a:latin typeface="Akrobat" panose="020B0604020202020204" charset="-52"/>
              <a:ea typeface="Times New Roman" panose="02020603050405020304" pitchFamily="18" charset="0"/>
            </a:rPr>
            <a:t> </a:t>
          </a:r>
          <a:r>
            <a:rPr lang="ru-RU" sz="1800" b="1" dirty="0">
              <a:effectLst/>
              <a:latin typeface="Akrobat" panose="020B0604020202020204" charset="-52"/>
              <a:ea typeface="Times New Roman" panose="02020603050405020304" pitchFamily="18" charset="0"/>
            </a:rPr>
            <a:t>и</a:t>
          </a:r>
          <a:r>
            <a:rPr lang="ru-RU" sz="1800" b="1" spc="5" dirty="0">
              <a:effectLst/>
              <a:latin typeface="Akrobat" panose="020B0604020202020204" charset="-52"/>
              <a:ea typeface="Times New Roman" panose="02020603050405020304" pitchFamily="18" charset="0"/>
            </a:rPr>
            <a:t> </a:t>
          </a:r>
          <a:r>
            <a:rPr lang="ru-RU" sz="1800" b="1" dirty="0">
              <a:effectLst/>
              <a:latin typeface="Akrobat" panose="020B0604020202020204" charset="-52"/>
              <a:ea typeface="Times New Roman" panose="02020603050405020304" pitchFamily="18" charset="0"/>
            </a:rPr>
            <a:t>соуправления</a:t>
          </a:r>
          <a:endParaRPr lang="ru-RU" sz="1800" b="1" dirty="0">
            <a:latin typeface="Akrobat" panose="020B0604020202020204" charset="-52"/>
            <a:cs typeface="Times New Roman" panose="02020603050405020304" pitchFamily="18" charset="0"/>
          </a:endParaRPr>
        </a:p>
      </dgm:t>
    </dgm:pt>
    <dgm:pt modelId="{FAEF5728-5AE5-4509-BCAB-11D4A897FFC5}" type="parTrans" cxnId="{7F2E154A-6D76-4946-B4F2-0E420BDAA6FA}">
      <dgm:prSet/>
      <dgm:spPr/>
      <dgm:t>
        <a:bodyPr/>
        <a:lstStyle/>
        <a:p>
          <a:endParaRPr lang="ru-RU"/>
        </a:p>
      </dgm:t>
    </dgm:pt>
    <dgm:pt modelId="{E3875702-4C29-40D4-B346-07220B2A748F}" type="sibTrans" cxnId="{7F2E154A-6D76-4946-B4F2-0E420BDAA6FA}">
      <dgm:prSet/>
      <dgm:spPr/>
      <dgm:t>
        <a:bodyPr/>
        <a:lstStyle/>
        <a:p>
          <a:endParaRPr lang="ru-RU"/>
        </a:p>
      </dgm:t>
    </dgm:pt>
    <dgm:pt modelId="{79B4A654-65DB-45E0-86E0-8AA506D76AE0}">
      <dgm:prSet phldrT="[Текст]" custT="1"/>
      <dgm:spPr/>
      <dgm:t>
        <a:bodyPr/>
        <a:lstStyle/>
        <a:p>
          <a:r>
            <a:rPr lang="ru-RU" sz="1800" b="1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rPr>
            <a:t>развитие</a:t>
          </a:r>
          <a:r>
            <a:rPr lang="ru-RU" sz="1800" b="1" spc="5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rPr>
            <a:t> </a:t>
          </a:r>
          <a:r>
            <a:rPr lang="ru-RU" sz="1800" b="1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rPr>
            <a:t>субъект-субъектных</a:t>
          </a:r>
          <a:r>
            <a:rPr lang="ru-RU" sz="1800" b="1" spc="5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rPr>
            <a:t> </a:t>
          </a:r>
          <a:r>
            <a:rPr lang="ru-RU" sz="1800" b="1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rPr>
            <a:t>отношений</a:t>
          </a:r>
          <a:endParaRPr lang="ru-RU" sz="1800" b="1" dirty="0">
            <a:solidFill>
              <a:srgbClr val="57111C"/>
            </a:solidFill>
            <a:latin typeface="Akrobat" panose="020B0604020202020204" charset="-52"/>
            <a:cs typeface="Times New Roman" panose="02020603050405020304" pitchFamily="18" charset="0"/>
          </a:endParaRPr>
        </a:p>
      </dgm:t>
    </dgm:pt>
    <dgm:pt modelId="{85256BAC-A0A1-4C9B-A669-7C8056BAC334}" type="parTrans" cxnId="{221A863B-160F-4550-B26A-4362C5DEFFBF}">
      <dgm:prSet/>
      <dgm:spPr/>
      <dgm:t>
        <a:bodyPr/>
        <a:lstStyle/>
        <a:p>
          <a:endParaRPr lang="ru-RU"/>
        </a:p>
      </dgm:t>
    </dgm:pt>
    <dgm:pt modelId="{0B359E4F-068D-483F-9DAC-11328E1EA0D9}" type="sibTrans" cxnId="{221A863B-160F-4550-B26A-4362C5DEFFBF}">
      <dgm:prSet/>
      <dgm:spPr/>
      <dgm:t>
        <a:bodyPr/>
        <a:lstStyle/>
        <a:p>
          <a:endParaRPr lang="ru-RU"/>
        </a:p>
      </dgm:t>
    </dgm:pt>
    <dgm:pt modelId="{53EA3E9D-3885-4E0C-9C15-07119D4E3CEA}">
      <dgm:prSet custT="1"/>
      <dgm:spPr>
        <a:solidFill>
          <a:srgbClr val="7C464A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>
              <a:effectLst/>
              <a:latin typeface="Akrobat Black" panose="020B0604020202020204" charset="-52"/>
              <a:ea typeface="Times New Roman" panose="02020603050405020304" pitchFamily="18" charset="0"/>
            </a:rPr>
            <a:t>основа</a:t>
          </a:r>
          <a:r>
            <a:rPr lang="ru-RU" b="1" spc="5" dirty="0">
              <a:effectLst/>
              <a:latin typeface="Akrobat Black" panose="020B0604020202020204" charset="-52"/>
              <a:ea typeface="Times New Roman" panose="02020603050405020304" pitchFamily="18" charset="0"/>
            </a:rPr>
            <a:t> </a:t>
          </a:r>
          <a:r>
            <a:rPr lang="ru-RU" b="1" dirty="0">
              <a:effectLst/>
              <a:latin typeface="Akrobat Black" panose="020B0604020202020204" charset="-52"/>
              <a:ea typeface="Times New Roman" panose="02020603050405020304" pitchFamily="18" charset="0"/>
            </a:rPr>
            <a:t>управления</a:t>
          </a:r>
          <a:r>
            <a:rPr lang="ru-RU" b="1" spc="5" dirty="0">
              <a:effectLst/>
              <a:latin typeface="Akrobat Black" panose="020B0604020202020204" charset="-52"/>
              <a:ea typeface="Times New Roman" panose="02020603050405020304" pitchFamily="18" charset="0"/>
            </a:rPr>
            <a:t> базовой площадкой 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dirty="0">
            <a:latin typeface="Akrobat Black" panose="020B0604020202020204" charset="-52"/>
          </a:endParaRPr>
        </a:p>
      </dgm:t>
    </dgm:pt>
    <dgm:pt modelId="{23D280A3-ED64-4BF6-B1DC-8DF53330D492}" type="parTrans" cxnId="{577CD1EC-3DEE-4694-9934-3D7BDB471601}">
      <dgm:prSet/>
      <dgm:spPr/>
      <dgm:t>
        <a:bodyPr/>
        <a:lstStyle/>
        <a:p>
          <a:endParaRPr lang="ru-RU"/>
        </a:p>
      </dgm:t>
    </dgm:pt>
    <dgm:pt modelId="{34BCCDA9-D003-4A40-B855-293A334192D3}" type="sibTrans" cxnId="{577CD1EC-3DEE-4694-9934-3D7BDB471601}">
      <dgm:prSet/>
      <dgm:spPr/>
      <dgm:t>
        <a:bodyPr/>
        <a:lstStyle/>
        <a:p>
          <a:endParaRPr lang="ru-RU"/>
        </a:p>
      </dgm:t>
    </dgm:pt>
    <dgm:pt modelId="{1F9C2ACA-76D4-456B-BE24-93B4DD16FF7F}" type="pres">
      <dgm:prSet presAssocID="{AD3076DE-2098-4564-B960-4584ED07D06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CB1E62D-6C2C-4A8F-AEED-F6A840A8AFCE}" type="pres">
      <dgm:prSet presAssocID="{8B7F0BE8-0D1E-4B2C-904B-AC8BE86C01EE}" presName="hierRoot1" presStyleCnt="0">
        <dgm:presLayoutVars>
          <dgm:hierBranch val="init"/>
        </dgm:presLayoutVars>
      </dgm:prSet>
      <dgm:spPr/>
    </dgm:pt>
    <dgm:pt modelId="{FF72142B-1498-481A-A734-50768B3A7D61}" type="pres">
      <dgm:prSet presAssocID="{8B7F0BE8-0D1E-4B2C-904B-AC8BE86C01EE}" presName="rootComposite1" presStyleCnt="0"/>
      <dgm:spPr/>
    </dgm:pt>
    <dgm:pt modelId="{95A46754-7065-487C-B1A1-6C18FF7D0B51}" type="pres">
      <dgm:prSet presAssocID="{8B7F0BE8-0D1E-4B2C-904B-AC8BE86C01EE}" presName="rootText1" presStyleLbl="node0" presStyleIdx="0" presStyleCnt="2">
        <dgm:presLayoutVars>
          <dgm:chPref val="3"/>
        </dgm:presLayoutVars>
      </dgm:prSet>
      <dgm:spPr/>
    </dgm:pt>
    <dgm:pt modelId="{528C9F3E-17AE-4A69-B1D7-4A715C7AAD36}" type="pres">
      <dgm:prSet presAssocID="{8B7F0BE8-0D1E-4B2C-904B-AC8BE86C01EE}" presName="rootConnector1" presStyleLbl="node1" presStyleIdx="0" presStyleCnt="0"/>
      <dgm:spPr/>
    </dgm:pt>
    <dgm:pt modelId="{43BB87D8-26A3-433F-83D0-573F832A137B}" type="pres">
      <dgm:prSet presAssocID="{8B7F0BE8-0D1E-4B2C-904B-AC8BE86C01EE}" presName="hierChild2" presStyleCnt="0"/>
      <dgm:spPr/>
    </dgm:pt>
    <dgm:pt modelId="{523966BE-E2CD-4E8C-9C3A-9B1CF2857A02}" type="pres">
      <dgm:prSet presAssocID="{85256BAC-A0A1-4C9B-A669-7C8056BAC334}" presName="Name37" presStyleLbl="parChTrans1D2" presStyleIdx="0" presStyleCnt="2"/>
      <dgm:spPr/>
    </dgm:pt>
    <dgm:pt modelId="{95787303-D939-45C7-AA27-089EA82B9E62}" type="pres">
      <dgm:prSet presAssocID="{79B4A654-65DB-45E0-86E0-8AA506D76AE0}" presName="hierRoot2" presStyleCnt="0">
        <dgm:presLayoutVars>
          <dgm:hierBranch val="init"/>
        </dgm:presLayoutVars>
      </dgm:prSet>
      <dgm:spPr/>
    </dgm:pt>
    <dgm:pt modelId="{966D8A34-0455-4906-9D34-EC1B978C2ED0}" type="pres">
      <dgm:prSet presAssocID="{79B4A654-65DB-45E0-86E0-8AA506D76AE0}" presName="rootComposite" presStyleCnt="0"/>
      <dgm:spPr/>
    </dgm:pt>
    <dgm:pt modelId="{935B95A9-E1CD-427E-B84D-D4338937C480}" type="pres">
      <dgm:prSet presAssocID="{79B4A654-65DB-45E0-86E0-8AA506D76AE0}" presName="rootText" presStyleLbl="node2" presStyleIdx="0" presStyleCnt="1" custScaleX="265289">
        <dgm:presLayoutVars>
          <dgm:chPref val="3"/>
        </dgm:presLayoutVars>
      </dgm:prSet>
      <dgm:spPr/>
    </dgm:pt>
    <dgm:pt modelId="{AE64D4F1-045E-4D5B-AAD6-28150BD5CCE2}" type="pres">
      <dgm:prSet presAssocID="{79B4A654-65DB-45E0-86E0-8AA506D76AE0}" presName="rootConnector" presStyleLbl="node2" presStyleIdx="0" presStyleCnt="1"/>
      <dgm:spPr/>
    </dgm:pt>
    <dgm:pt modelId="{C60DA5F7-F71A-40FA-9D6B-08C9954B9AEF}" type="pres">
      <dgm:prSet presAssocID="{79B4A654-65DB-45E0-86E0-8AA506D76AE0}" presName="hierChild4" presStyleCnt="0"/>
      <dgm:spPr/>
    </dgm:pt>
    <dgm:pt modelId="{D03650EF-9604-4C7B-B483-52AD8EEE445F}" type="pres">
      <dgm:prSet presAssocID="{79B4A654-65DB-45E0-86E0-8AA506D76AE0}" presName="hierChild5" presStyleCnt="0"/>
      <dgm:spPr/>
    </dgm:pt>
    <dgm:pt modelId="{8C968498-9062-4D00-B7A5-07AF0F19518A}" type="pres">
      <dgm:prSet presAssocID="{8B7F0BE8-0D1E-4B2C-904B-AC8BE86C01EE}" presName="hierChild3" presStyleCnt="0"/>
      <dgm:spPr/>
    </dgm:pt>
    <dgm:pt modelId="{B83E9990-E0FB-499A-9017-B839917A693C}" type="pres">
      <dgm:prSet presAssocID="{FAEF5728-5AE5-4509-BCAB-11D4A897FFC5}" presName="Name111" presStyleLbl="parChTrans1D2" presStyleIdx="1" presStyleCnt="2"/>
      <dgm:spPr/>
    </dgm:pt>
    <dgm:pt modelId="{3A36801A-06D5-41C4-8083-B6ACC8433070}" type="pres">
      <dgm:prSet presAssocID="{852596D4-5547-488F-B0C7-CFEAFFFE4B96}" presName="hierRoot3" presStyleCnt="0">
        <dgm:presLayoutVars>
          <dgm:hierBranch val="init"/>
        </dgm:presLayoutVars>
      </dgm:prSet>
      <dgm:spPr/>
    </dgm:pt>
    <dgm:pt modelId="{45ADB138-BD7B-44DE-9589-151BC3CCC897}" type="pres">
      <dgm:prSet presAssocID="{852596D4-5547-488F-B0C7-CFEAFFFE4B96}" presName="rootComposite3" presStyleCnt="0"/>
      <dgm:spPr/>
    </dgm:pt>
    <dgm:pt modelId="{10DD40C6-CE31-4F7E-8C45-5440514C9355}" type="pres">
      <dgm:prSet presAssocID="{852596D4-5547-488F-B0C7-CFEAFFFE4B96}" presName="rootText3" presStyleLbl="asst1" presStyleIdx="0" presStyleCnt="1" custScaleX="153302">
        <dgm:presLayoutVars>
          <dgm:chPref val="3"/>
        </dgm:presLayoutVars>
      </dgm:prSet>
      <dgm:spPr/>
    </dgm:pt>
    <dgm:pt modelId="{362087AE-E6D8-4EA5-B2C2-CEB9AA4B2A81}" type="pres">
      <dgm:prSet presAssocID="{852596D4-5547-488F-B0C7-CFEAFFFE4B96}" presName="rootConnector3" presStyleLbl="asst1" presStyleIdx="0" presStyleCnt="1"/>
      <dgm:spPr/>
    </dgm:pt>
    <dgm:pt modelId="{FC9EFF83-DE59-4E26-8477-C646AD1670AC}" type="pres">
      <dgm:prSet presAssocID="{852596D4-5547-488F-B0C7-CFEAFFFE4B96}" presName="hierChild6" presStyleCnt="0"/>
      <dgm:spPr/>
    </dgm:pt>
    <dgm:pt modelId="{B1670004-5F3D-4BCF-AF16-E41C3756521E}" type="pres">
      <dgm:prSet presAssocID="{852596D4-5547-488F-B0C7-CFEAFFFE4B96}" presName="hierChild7" presStyleCnt="0"/>
      <dgm:spPr/>
    </dgm:pt>
    <dgm:pt modelId="{5DCFCD88-9E3C-4479-8523-8A33633D41BB}" type="pres">
      <dgm:prSet presAssocID="{53EA3E9D-3885-4E0C-9C15-07119D4E3CEA}" presName="hierRoot1" presStyleCnt="0">
        <dgm:presLayoutVars>
          <dgm:hierBranch val="init"/>
        </dgm:presLayoutVars>
      </dgm:prSet>
      <dgm:spPr/>
    </dgm:pt>
    <dgm:pt modelId="{FA6B5F6C-CB8F-4045-A3B3-41F1858320EC}" type="pres">
      <dgm:prSet presAssocID="{53EA3E9D-3885-4E0C-9C15-07119D4E3CEA}" presName="rootComposite1" presStyleCnt="0"/>
      <dgm:spPr/>
    </dgm:pt>
    <dgm:pt modelId="{AA1E8E9C-6802-4C7D-BA6D-F8A4D8BF2EDD}" type="pres">
      <dgm:prSet presAssocID="{53EA3E9D-3885-4E0C-9C15-07119D4E3CEA}" presName="rootText1" presStyleLbl="node0" presStyleIdx="1" presStyleCnt="2" custScaleX="259870" custScaleY="105795" custLinFactX="-99580" custLinFactNeighborX="-100000" custLinFactNeighborY="-10303">
        <dgm:presLayoutVars>
          <dgm:chPref val="3"/>
        </dgm:presLayoutVars>
      </dgm:prSet>
      <dgm:spPr/>
    </dgm:pt>
    <dgm:pt modelId="{180F5AD1-438D-4F60-9DC2-28F5084A270A}" type="pres">
      <dgm:prSet presAssocID="{53EA3E9D-3885-4E0C-9C15-07119D4E3CEA}" presName="rootConnector1" presStyleLbl="node1" presStyleIdx="0" presStyleCnt="0"/>
      <dgm:spPr/>
    </dgm:pt>
    <dgm:pt modelId="{073DDFFF-9963-4A46-91F1-3CD7C0E46269}" type="pres">
      <dgm:prSet presAssocID="{53EA3E9D-3885-4E0C-9C15-07119D4E3CEA}" presName="hierChild2" presStyleCnt="0"/>
      <dgm:spPr/>
    </dgm:pt>
    <dgm:pt modelId="{A96AC2EC-4EF4-4CE2-AC00-059D06F59BEA}" type="pres">
      <dgm:prSet presAssocID="{53EA3E9D-3885-4E0C-9C15-07119D4E3CEA}" presName="hierChild3" presStyleCnt="0"/>
      <dgm:spPr/>
    </dgm:pt>
  </dgm:ptLst>
  <dgm:cxnLst>
    <dgm:cxn modelId="{3A3A0F22-189D-4186-ACDB-00565CC88779}" type="presOf" srcId="{8B7F0BE8-0D1E-4B2C-904B-AC8BE86C01EE}" destId="{528C9F3E-17AE-4A69-B1D7-4A715C7AAD36}" srcOrd="1" destOrd="0" presId="urn:microsoft.com/office/officeart/2005/8/layout/orgChart1"/>
    <dgm:cxn modelId="{C2CC8B2E-6513-41E6-91EC-53E20E482A56}" type="presOf" srcId="{79B4A654-65DB-45E0-86E0-8AA506D76AE0}" destId="{AE64D4F1-045E-4D5B-AAD6-28150BD5CCE2}" srcOrd="1" destOrd="0" presId="urn:microsoft.com/office/officeart/2005/8/layout/orgChart1"/>
    <dgm:cxn modelId="{6A7DAC39-4D1D-469B-BA0E-DC980334CE0C}" type="presOf" srcId="{85256BAC-A0A1-4C9B-A669-7C8056BAC334}" destId="{523966BE-E2CD-4E8C-9C3A-9B1CF2857A02}" srcOrd="0" destOrd="0" presId="urn:microsoft.com/office/officeart/2005/8/layout/orgChart1"/>
    <dgm:cxn modelId="{221A863B-160F-4550-B26A-4362C5DEFFBF}" srcId="{8B7F0BE8-0D1E-4B2C-904B-AC8BE86C01EE}" destId="{79B4A654-65DB-45E0-86E0-8AA506D76AE0}" srcOrd="1" destOrd="0" parTransId="{85256BAC-A0A1-4C9B-A669-7C8056BAC334}" sibTransId="{0B359E4F-068D-483F-9DAC-11328E1EA0D9}"/>
    <dgm:cxn modelId="{7F2E154A-6D76-4946-B4F2-0E420BDAA6FA}" srcId="{8B7F0BE8-0D1E-4B2C-904B-AC8BE86C01EE}" destId="{852596D4-5547-488F-B0C7-CFEAFFFE4B96}" srcOrd="0" destOrd="0" parTransId="{FAEF5728-5AE5-4509-BCAB-11D4A897FFC5}" sibTransId="{E3875702-4C29-40D4-B346-07220B2A748F}"/>
    <dgm:cxn modelId="{84516E6D-0DBB-47E3-AF83-F83B69F51B00}" type="presOf" srcId="{FAEF5728-5AE5-4509-BCAB-11D4A897FFC5}" destId="{B83E9990-E0FB-499A-9017-B839917A693C}" srcOrd="0" destOrd="0" presId="urn:microsoft.com/office/officeart/2005/8/layout/orgChart1"/>
    <dgm:cxn modelId="{A0395D77-249E-4ACD-8F24-B191435090C5}" type="presOf" srcId="{53EA3E9D-3885-4E0C-9C15-07119D4E3CEA}" destId="{AA1E8E9C-6802-4C7D-BA6D-F8A4D8BF2EDD}" srcOrd="0" destOrd="0" presId="urn:microsoft.com/office/officeart/2005/8/layout/orgChart1"/>
    <dgm:cxn modelId="{4B09FC9D-3750-47F4-8C5F-B8D85432C5B4}" type="presOf" srcId="{AD3076DE-2098-4564-B960-4584ED07D061}" destId="{1F9C2ACA-76D4-456B-BE24-93B4DD16FF7F}" srcOrd="0" destOrd="0" presId="urn:microsoft.com/office/officeart/2005/8/layout/orgChart1"/>
    <dgm:cxn modelId="{3A2504BA-E89F-48BF-87E9-ED082FB905C7}" srcId="{AD3076DE-2098-4564-B960-4584ED07D061}" destId="{8B7F0BE8-0D1E-4B2C-904B-AC8BE86C01EE}" srcOrd="0" destOrd="0" parTransId="{3B417DE6-352E-4125-B50E-FA0009B8BB5F}" sibTransId="{B532681F-2774-4916-A0C9-3A6B7831D97D}"/>
    <dgm:cxn modelId="{1A6EC6C9-14BF-4C9A-924A-7A6DB54A6FF3}" type="presOf" srcId="{53EA3E9D-3885-4E0C-9C15-07119D4E3CEA}" destId="{180F5AD1-438D-4F60-9DC2-28F5084A270A}" srcOrd="1" destOrd="0" presId="urn:microsoft.com/office/officeart/2005/8/layout/orgChart1"/>
    <dgm:cxn modelId="{C19432D6-D90E-4054-B1AC-783FEB339D2C}" type="presOf" srcId="{79B4A654-65DB-45E0-86E0-8AA506D76AE0}" destId="{935B95A9-E1CD-427E-B84D-D4338937C480}" srcOrd="0" destOrd="0" presId="urn:microsoft.com/office/officeart/2005/8/layout/orgChart1"/>
    <dgm:cxn modelId="{96E863D8-5C43-49FE-B0E0-6B74EF29BCB6}" type="presOf" srcId="{8B7F0BE8-0D1E-4B2C-904B-AC8BE86C01EE}" destId="{95A46754-7065-487C-B1A1-6C18FF7D0B51}" srcOrd="0" destOrd="0" presId="urn:microsoft.com/office/officeart/2005/8/layout/orgChart1"/>
    <dgm:cxn modelId="{30BF7AE4-9BA3-4D95-A51C-329012C2548B}" type="presOf" srcId="{852596D4-5547-488F-B0C7-CFEAFFFE4B96}" destId="{362087AE-E6D8-4EA5-B2C2-CEB9AA4B2A81}" srcOrd="1" destOrd="0" presId="urn:microsoft.com/office/officeart/2005/8/layout/orgChart1"/>
    <dgm:cxn modelId="{C329A1E9-0819-4E6A-B5F8-6A8F716C2352}" type="presOf" srcId="{852596D4-5547-488F-B0C7-CFEAFFFE4B96}" destId="{10DD40C6-CE31-4F7E-8C45-5440514C9355}" srcOrd="0" destOrd="0" presId="urn:microsoft.com/office/officeart/2005/8/layout/orgChart1"/>
    <dgm:cxn modelId="{577CD1EC-3DEE-4694-9934-3D7BDB471601}" srcId="{AD3076DE-2098-4564-B960-4584ED07D061}" destId="{53EA3E9D-3885-4E0C-9C15-07119D4E3CEA}" srcOrd="1" destOrd="0" parTransId="{23D280A3-ED64-4BF6-B1DC-8DF53330D492}" sibTransId="{34BCCDA9-D003-4A40-B855-293A334192D3}"/>
    <dgm:cxn modelId="{E485124E-92FC-44BE-A1B2-82CA248E4444}" type="presParOf" srcId="{1F9C2ACA-76D4-456B-BE24-93B4DD16FF7F}" destId="{0CB1E62D-6C2C-4A8F-AEED-F6A840A8AFCE}" srcOrd="0" destOrd="0" presId="urn:microsoft.com/office/officeart/2005/8/layout/orgChart1"/>
    <dgm:cxn modelId="{9D2D79A6-DE47-4225-8F2A-0AFBB274E595}" type="presParOf" srcId="{0CB1E62D-6C2C-4A8F-AEED-F6A840A8AFCE}" destId="{FF72142B-1498-481A-A734-50768B3A7D61}" srcOrd="0" destOrd="0" presId="urn:microsoft.com/office/officeart/2005/8/layout/orgChart1"/>
    <dgm:cxn modelId="{99CAF86E-C5A5-4427-8F60-FE930D9CE8AC}" type="presParOf" srcId="{FF72142B-1498-481A-A734-50768B3A7D61}" destId="{95A46754-7065-487C-B1A1-6C18FF7D0B51}" srcOrd="0" destOrd="0" presId="urn:microsoft.com/office/officeart/2005/8/layout/orgChart1"/>
    <dgm:cxn modelId="{1E293CC8-0058-440B-8710-BE1E6D2D0A88}" type="presParOf" srcId="{FF72142B-1498-481A-A734-50768B3A7D61}" destId="{528C9F3E-17AE-4A69-B1D7-4A715C7AAD36}" srcOrd="1" destOrd="0" presId="urn:microsoft.com/office/officeart/2005/8/layout/orgChart1"/>
    <dgm:cxn modelId="{4CCD05D0-98CA-4D8E-A489-AE8E918A7FBD}" type="presParOf" srcId="{0CB1E62D-6C2C-4A8F-AEED-F6A840A8AFCE}" destId="{43BB87D8-26A3-433F-83D0-573F832A137B}" srcOrd="1" destOrd="0" presId="urn:microsoft.com/office/officeart/2005/8/layout/orgChart1"/>
    <dgm:cxn modelId="{C3E00447-9BC2-4269-9215-7EB739459EEF}" type="presParOf" srcId="{43BB87D8-26A3-433F-83D0-573F832A137B}" destId="{523966BE-E2CD-4E8C-9C3A-9B1CF2857A02}" srcOrd="0" destOrd="0" presId="urn:microsoft.com/office/officeart/2005/8/layout/orgChart1"/>
    <dgm:cxn modelId="{220F7C6E-26AF-444C-A556-77130EDCCF8A}" type="presParOf" srcId="{43BB87D8-26A3-433F-83D0-573F832A137B}" destId="{95787303-D939-45C7-AA27-089EA82B9E62}" srcOrd="1" destOrd="0" presId="urn:microsoft.com/office/officeart/2005/8/layout/orgChart1"/>
    <dgm:cxn modelId="{E7877E59-CE48-4AE0-90DA-0FD7335EFAC0}" type="presParOf" srcId="{95787303-D939-45C7-AA27-089EA82B9E62}" destId="{966D8A34-0455-4906-9D34-EC1B978C2ED0}" srcOrd="0" destOrd="0" presId="urn:microsoft.com/office/officeart/2005/8/layout/orgChart1"/>
    <dgm:cxn modelId="{0CA28861-AF23-4191-AB57-10458FC7A9D8}" type="presParOf" srcId="{966D8A34-0455-4906-9D34-EC1B978C2ED0}" destId="{935B95A9-E1CD-427E-B84D-D4338937C480}" srcOrd="0" destOrd="0" presId="urn:microsoft.com/office/officeart/2005/8/layout/orgChart1"/>
    <dgm:cxn modelId="{722F17BA-C478-413E-A5F2-D4B068344D34}" type="presParOf" srcId="{966D8A34-0455-4906-9D34-EC1B978C2ED0}" destId="{AE64D4F1-045E-4D5B-AAD6-28150BD5CCE2}" srcOrd="1" destOrd="0" presId="urn:microsoft.com/office/officeart/2005/8/layout/orgChart1"/>
    <dgm:cxn modelId="{BF131625-DF96-4727-AE10-1BDD6F18E306}" type="presParOf" srcId="{95787303-D939-45C7-AA27-089EA82B9E62}" destId="{C60DA5F7-F71A-40FA-9D6B-08C9954B9AEF}" srcOrd="1" destOrd="0" presId="urn:microsoft.com/office/officeart/2005/8/layout/orgChart1"/>
    <dgm:cxn modelId="{AC73BB4F-7A97-4D32-B236-DD17B52D358F}" type="presParOf" srcId="{95787303-D939-45C7-AA27-089EA82B9E62}" destId="{D03650EF-9604-4C7B-B483-52AD8EEE445F}" srcOrd="2" destOrd="0" presId="urn:microsoft.com/office/officeart/2005/8/layout/orgChart1"/>
    <dgm:cxn modelId="{51A1FE72-2445-45FA-B9F8-C996C8845631}" type="presParOf" srcId="{0CB1E62D-6C2C-4A8F-AEED-F6A840A8AFCE}" destId="{8C968498-9062-4D00-B7A5-07AF0F19518A}" srcOrd="2" destOrd="0" presId="urn:microsoft.com/office/officeart/2005/8/layout/orgChart1"/>
    <dgm:cxn modelId="{3E725D75-05E8-43E7-878A-25701BA0C315}" type="presParOf" srcId="{8C968498-9062-4D00-B7A5-07AF0F19518A}" destId="{B83E9990-E0FB-499A-9017-B839917A693C}" srcOrd="0" destOrd="0" presId="urn:microsoft.com/office/officeart/2005/8/layout/orgChart1"/>
    <dgm:cxn modelId="{B494D940-3089-49B3-856D-B6B1B93F90DE}" type="presParOf" srcId="{8C968498-9062-4D00-B7A5-07AF0F19518A}" destId="{3A36801A-06D5-41C4-8083-B6ACC8433070}" srcOrd="1" destOrd="0" presId="urn:microsoft.com/office/officeart/2005/8/layout/orgChart1"/>
    <dgm:cxn modelId="{A90EE034-5AEF-48D8-82A7-A4B6C295A7EC}" type="presParOf" srcId="{3A36801A-06D5-41C4-8083-B6ACC8433070}" destId="{45ADB138-BD7B-44DE-9589-151BC3CCC897}" srcOrd="0" destOrd="0" presId="urn:microsoft.com/office/officeart/2005/8/layout/orgChart1"/>
    <dgm:cxn modelId="{48FEDAF9-A1B6-40E1-881F-A68AD98C875B}" type="presParOf" srcId="{45ADB138-BD7B-44DE-9589-151BC3CCC897}" destId="{10DD40C6-CE31-4F7E-8C45-5440514C9355}" srcOrd="0" destOrd="0" presId="urn:microsoft.com/office/officeart/2005/8/layout/orgChart1"/>
    <dgm:cxn modelId="{763FA2A7-FE37-4628-B20E-1C8CD0CF5B89}" type="presParOf" srcId="{45ADB138-BD7B-44DE-9589-151BC3CCC897}" destId="{362087AE-E6D8-4EA5-B2C2-CEB9AA4B2A81}" srcOrd="1" destOrd="0" presId="urn:microsoft.com/office/officeart/2005/8/layout/orgChart1"/>
    <dgm:cxn modelId="{4FC32C59-94D5-490A-A479-47E13449AE9D}" type="presParOf" srcId="{3A36801A-06D5-41C4-8083-B6ACC8433070}" destId="{FC9EFF83-DE59-4E26-8477-C646AD1670AC}" srcOrd="1" destOrd="0" presId="urn:microsoft.com/office/officeart/2005/8/layout/orgChart1"/>
    <dgm:cxn modelId="{712BC614-0E6C-4059-80AC-49B5B3287D56}" type="presParOf" srcId="{3A36801A-06D5-41C4-8083-B6ACC8433070}" destId="{B1670004-5F3D-4BCF-AF16-E41C3756521E}" srcOrd="2" destOrd="0" presId="urn:microsoft.com/office/officeart/2005/8/layout/orgChart1"/>
    <dgm:cxn modelId="{11B6A505-C890-48D3-BBFB-575F45933BB0}" type="presParOf" srcId="{1F9C2ACA-76D4-456B-BE24-93B4DD16FF7F}" destId="{5DCFCD88-9E3C-4479-8523-8A33633D41BB}" srcOrd="1" destOrd="0" presId="urn:microsoft.com/office/officeart/2005/8/layout/orgChart1"/>
    <dgm:cxn modelId="{0118C6F1-3684-44C9-94F9-DE7F9861BDD3}" type="presParOf" srcId="{5DCFCD88-9E3C-4479-8523-8A33633D41BB}" destId="{FA6B5F6C-CB8F-4045-A3B3-41F1858320EC}" srcOrd="0" destOrd="0" presId="urn:microsoft.com/office/officeart/2005/8/layout/orgChart1"/>
    <dgm:cxn modelId="{42B41C8B-D578-49A7-8F76-15C1F2ACF11B}" type="presParOf" srcId="{FA6B5F6C-CB8F-4045-A3B3-41F1858320EC}" destId="{AA1E8E9C-6802-4C7D-BA6D-F8A4D8BF2EDD}" srcOrd="0" destOrd="0" presId="urn:microsoft.com/office/officeart/2005/8/layout/orgChart1"/>
    <dgm:cxn modelId="{99358F11-66FC-4BF4-9D0F-24D1900506FE}" type="presParOf" srcId="{FA6B5F6C-CB8F-4045-A3B3-41F1858320EC}" destId="{180F5AD1-438D-4F60-9DC2-28F5084A270A}" srcOrd="1" destOrd="0" presId="urn:microsoft.com/office/officeart/2005/8/layout/orgChart1"/>
    <dgm:cxn modelId="{750538D4-B50E-4731-A166-9E5D81F3982F}" type="presParOf" srcId="{5DCFCD88-9E3C-4479-8523-8A33633D41BB}" destId="{073DDFFF-9963-4A46-91F1-3CD7C0E46269}" srcOrd="1" destOrd="0" presId="urn:microsoft.com/office/officeart/2005/8/layout/orgChart1"/>
    <dgm:cxn modelId="{00566ED0-5AEA-4451-AAD8-3E7BD06CBCBC}" type="presParOf" srcId="{5DCFCD88-9E3C-4479-8523-8A33633D41BB}" destId="{A96AC2EC-4EF4-4CE2-AC00-059D06F59BEA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C43C1B-8E5D-49D0-A488-AF55626054D1}" type="doc">
      <dgm:prSet loTypeId="urn:microsoft.com/office/officeart/2009/layout/ReverseList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CE03958-8783-40B6-86B2-193ED66AF374}">
      <dgm:prSet phldrT="[Текст]" custT="1"/>
      <dgm:spPr>
        <a:solidFill>
          <a:srgbClr val="F4AC80"/>
        </a:solidFill>
      </dgm:spPr>
      <dgm:t>
        <a:bodyPr/>
        <a:lstStyle/>
        <a:p>
          <a:pPr algn="ctr">
            <a:lnSpc>
              <a:spcPct val="150000"/>
            </a:lnSpc>
          </a:pPr>
          <a:r>
            <a:rPr lang="ru-RU" sz="1600" b="1" dirty="0">
              <a:solidFill>
                <a:srgbClr val="57111C"/>
              </a:solidFill>
              <a:latin typeface="Akrobat" panose="020B0604020202020204" charset="-52"/>
            </a:rPr>
            <a:t>повышение профессиональной компетентности педагогов </a:t>
          </a:r>
        </a:p>
      </dgm:t>
    </dgm:pt>
    <dgm:pt modelId="{FFCA2B35-A324-4B27-8399-D04696665F8B}" type="parTrans" cxnId="{E7492D5E-3EE9-4BFF-B591-4996107621D0}">
      <dgm:prSet/>
      <dgm:spPr/>
      <dgm:t>
        <a:bodyPr/>
        <a:lstStyle/>
        <a:p>
          <a:endParaRPr lang="ru-RU"/>
        </a:p>
      </dgm:t>
    </dgm:pt>
    <dgm:pt modelId="{4F89BE10-2BE7-43F8-BAEA-BAE915CE62CF}" type="sibTrans" cxnId="{E7492D5E-3EE9-4BFF-B591-4996107621D0}">
      <dgm:prSet/>
      <dgm:spPr/>
      <dgm:t>
        <a:bodyPr/>
        <a:lstStyle/>
        <a:p>
          <a:endParaRPr lang="ru-RU"/>
        </a:p>
      </dgm:t>
    </dgm:pt>
    <dgm:pt modelId="{5DA14BF9-1575-4D21-BB44-5D10FAC11064}">
      <dgm:prSet phldrT="[Текст]" custT="1"/>
      <dgm:spPr>
        <a:solidFill>
          <a:srgbClr val="F4AC80"/>
        </a:solidFill>
      </dgm:spPr>
      <dgm:t>
        <a:bodyPr/>
        <a:lstStyle/>
        <a:p>
          <a:pPr algn="ctr">
            <a:lnSpc>
              <a:spcPct val="150000"/>
            </a:lnSpc>
          </a:pPr>
          <a:r>
            <a:rPr lang="ru-RU" sz="1600" b="1" dirty="0">
              <a:solidFill>
                <a:srgbClr val="57111C"/>
              </a:solidFill>
              <a:latin typeface="Akrobat" panose="020B0604020202020204" charset="-52"/>
            </a:rPr>
            <a:t>организация образовательного процесса в условиях базовой площадки</a:t>
          </a:r>
        </a:p>
      </dgm:t>
    </dgm:pt>
    <dgm:pt modelId="{33BF7666-E538-4EE9-83F2-17773C4BB8EF}" type="parTrans" cxnId="{F755853D-56B1-4684-9806-67614905751B}">
      <dgm:prSet/>
      <dgm:spPr/>
      <dgm:t>
        <a:bodyPr/>
        <a:lstStyle/>
        <a:p>
          <a:endParaRPr lang="ru-RU"/>
        </a:p>
      </dgm:t>
    </dgm:pt>
    <dgm:pt modelId="{2A325EB3-6F96-4436-BB70-241019B1EC2E}" type="sibTrans" cxnId="{F755853D-56B1-4684-9806-67614905751B}">
      <dgm:prSet/>
      <dgm:spPr/>
      <dgm:t>
        <a:bodyPr/>
        <a:lstStyle/>
        <a:p>
          <a:endParaRPr lang="ru-RU"/>
        </a:p>
      </dgm:t>
    </dgm:pt>
    <dgm:pt modelId="{021572FD-8A3A-46BB-82ED-4F54BE76646F}" type="pres">
      <dgm:prSet presAssocID="{D7C43C1B-8E5D-49D0-A488-AF55626054D1}" presName="Name0" presStyleCnt="0">
        <dgm:presLayoutVars>
          <dgm:chMax val="2"/>
          <dgm:chPref val="2"/>
          <dgm:animLvl val="lvl"/>
        </dgm:presLayoutVars>
      </dgm:prSet>
      <dgm:spPr/>
    </dgm:pt>
    <dgm:pt modelId="{E4C84FEA-4BF9-457F-B763-620E5EF65891}" type="pres">
      <dgm:prSet presAssocID="{D7C43C1B-8E5D-49D0-A488-AF55626054D1}" presName="LeftText" presStyleLbl="revTx" presStyleIdx="0" presStyleCnt="0">
        <dgm:presLayoutVars>
          <dgm:bulletEnabled val="1"/>
        </dgm:presLayoutVars>
      </dgm:prSet>
      <dgm:spPr/>
    </dgm:pt>
    <dgm:pt modelId="{273A9F75-B811-4687-B3C1-2D21410618D7}" type="pres">
      <dgm:prSet presAssocID="{D7C43C1B-8E5D-49D0-A488-AF55626054D1}" presName="LeftNode" presStyleLbl="bgImgPlace1" presStyleIdx="0" presStyleCnt="2" custScaleY="61928">
        <dgm:presLayoutVars>
          <dgm:chMax val="2"/>
          <dgm:chPref val="2"/>
        </dgm:presLayoutVars>
      </dgm:prSet>
      <dgm:spPr/>
    </dgm:pt>
    <dgm:pt modelId="{BE1FBAB9-58ED-41BD-B2CD-431B7925FCA7}" type="pres">
      <dgm:prSet presAssocID="{D7C43C1B-8E5D-49D0-A488-AF55626054D1}" presName="RightText" presStyleLbl="revTx" presStyleIdx="0" presStyleCnt="0">
        <dgm:presLayoutVars>
          <dgm:bulletEnabled val="1"/>
        </dgm:presLayoutVars>
      </dgm:prSet>
      <dgm:spPr/>
    </dgm:pt>
    <dgm:pt modelId="{16D72FC5-AA06-44C2-9CA6-6D3B865E5668}" type="pres">
      <dgm:prSet presAssocID="{D7C43C1B-8E5D-49D0-A488-AF55626054D1}" presName="RightNode" presStyleLbl="bgImgPlace1" presStyleIdx="1" presStyleCnt="2" custScaleY="61928">
        <dgm:presLayoutVars>
          <dgm:chMax val="0"/>
          <dgm:chPref val="0"/>
        </dgm:presLayoutVars>
      </dgm:prSet>
      <dgm:spPr/>
    </dgm:pt>
    <dgm:pt modelId="{EE4F2DEF-BAB6-4DFC-9BB2-1E892A04271E}" type="pres">
      <dgm:prSet presAssocID="{D7C43C1B-8E5D-49D0-A488-AF55626054D1}" presName="TopArrow" presStyleLbl="node1" presStyleIdx="0" presStyleCnt="2" custLinFactNeighborX="10" custLinFactNeighborY="26768"/>
      <dgm:spPr/>
    </dgm:pt>
    <dgm:pt modelId="{6D1F0394-2732-4D66-A7B2-3EA311F5BB25}" type="pres">
      <dgm:prSet presAssocID="{D7C43C1B-8E5D-49D0-A488-AF55626054D1}" presName="BottomArrow" presStyleLbl="node1" presStyleIdx="1" presStyleCnt="2" custLinFactNeighborX="10" custLinFactNeighborY="-25356"/>
      <dgm:spPr/>
    </dgm:pt>
  </dgm:ptLst>
  <dgm:cxnLst>
    <dgm:cxn modelId="{F755853D-56B1-4684-9806-67614905751B}" srcId="{D7C43C1B-8E5D-49D0-A488-AF55626054D1}" destId="{5DA14BF9-1575-4D21-BB44-5D10FAC11064}" srcOrd="1" destOrd="0" parTransId="{33BF7666-E538-4EE9-83F2-17773C4BB8EF}" sibTransId="{2A325EB3-6F96-4436-BB70-241019B1EC2E}"/>
    <dgm:cxn modelId="{A4AE703E-E531-45C3-9E83-4B97D31D3C60}" type="presOf" srcId="{D7C43C1B-8E5D-49D0-A488-AF55626054D1}" destId="{021572FD-8A3A-46BB-82ED-4F54BE76646F}" srcOrd="0" destOrd="0" presId="urn:microsoft.com/office/officeart/2009/layout/ReverseList"/>
    <dgm:cxn modelId="{E7492D5E-3EE9-4BFF-B591-4996107621D0}" srcId="{D7C43C1B-8E5D-49D0-A488-AF55626054D1}" destId="{4CE03958-8783-40B6-86B2-193ED66AF374}" srcOrd="0" destOrd="0" parTransId="{FFCA2B35-A324-4B27-8399-D04696665F8B}" sibTransId="{4F89BE10-2BE7-43F8-BAEA-BAE915CE62CF}"/>
    <dgm:cxn modelId="{9BEBCB60-87AA-4FDA-A1AF-B2F0806B2DE4}" type="presOf" srcId="{5DA14BF9-1575-4D21-BB44-5D10FAC11064}" destId="{BE1FBAB9-58ED-41BD-B2CD-431B7925FCA7}" srcOrd="0" destOrd="0" presId="urn:microsoft.com/office/officeart/2009/layout/ReverseList"/>
    <dgm:cxn modelId="{694C2454-A84A-405C-A79C-09BB03B0CB15}" type="presOf" srcId="{5DA14BF9-1575-4D21-BB44-5D10FAC11064}" destId="{16D72FC5-AA06-44C2-9CA6-6D3B865E5668}" srcOrd="1" destOrd="0" presId="urn:microsoft.com/office/officeart/2009/layout/ReverseList"/>
    <dgm:cxn modelId="{7213CED2-BAC0-41A7-A59D-F18A8D479412}" type="presOf" srcId="{4CE03958-8783-40B6-86B2-193ED66AF374}" destId="{E4C84FEA-4BF9-457F-B763-620E5EF65891}" srcOrd="0" destOrd="0" presId="urn:microsoft.com/office/officeart/2009/layout/ReverseList"/>
    <dgm:cxn modelId="{119402DF-E372-4DA1-BE2F-A78521FA5293}" type="presOf" srcId="{4CE03958-8783-40B6-86B2-193ED66AF374}" destId="{273A9F75-B811-4687-B3C1-2D21410618D7}" srcOrd="1" destOrd="0" presId="urn:microsoft.com/office/officeart/2009/layout/ReverseList"/>
    <dgm:cxn modelId="{9886ADDA-7302-4861-93E8-EF5961A932FD}" type="presParOf" srcId="{021572FD-8A3A-46BB-82ED-4F54BE76646F}" destId="{E4C84FEA-4BF9-457F-B763-620E5EF65891}" srcOrd="0" destOrd="0" presId="urn:microsoft.com/office/officeart/2009/layout/ReverseList"/>
    <dgm:cxn modelId="{ACF65A52-D7D3-4851-9CB8-387A80D55D9C}" type="presParOf" srcId="{021572FD-8A3A-46BB-82ED-4F54BE76646F}" destId="{273A9F75-B811-4687-B3C1-2D21410618D7}" srcOrd="1" destOrd="0" presId="urn:microsoft.com/office/officeart/2009/layout/ReverseList"/>
    <dgm:cxn modelId="{D73A201E-CD73-4372-BC96-253E57A9E1F9}" type="presParOf" srcId="{021572FD-8A3A-46BB-82ED-4F54BE76646F}" destId="{BE1FBAB9-58ED-41BD-B2CD-431B7925FCA7}" srcOrd="2" destOrd="0" presId="urn:microsoft.com/office/officeart/2009/layout/ReverseList"/>
    <dgm:cxn modelId="{9D99EC6B-8F12-4413-A639-EB56798D89EC}" type="presParOf" srcId="{021572FD-8A3A-46BB-82ED-4F54BE76646F}" destId="{16D72FC5-AA06-44C2-9CA6-6D3B865E5668}" srcOrd="3" destOrd="0" presId="urn:microsoft.com/office/officeart/2009/layout/ReverseList"/>
    <dgm:cxn modelId="{E6C52B7A-ECD7-4B7B-BA87-3291DC7BB7B5}" type="presParOf" srcId="{021572FD-8A3A-46BB-82ED-4F54BE76646F}" destId="{EE4F2DEF-BAB6-4DFC-9BB2-1E892A04271E}" srcOrd="4" destOrd="0" presId="urn:microsoft.com/office/officeart/2009/layout/ReverseList"/>
    <dgm:cxn modelId="{16C0FAA4-8D34-49CF-A0CD-2DEEF77C7CBC}" type="presParOf" srcId="{021572FD-8A3A-46BB-82ED-4F54BE76646F}" destId="{6D1F0394-2732-4D66-A7B2-3EA311F5BB25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782014-B5B1-4711-9ECF-6B9788B6C4DE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DA22644-3484-4AF9-A6AC-26E30E6E5F13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rPr>
            <a:t>МДОУ № 83 «ВИШЕНКА» г. Вологды </a:t>
          </a:r>
          <a:endParaRPr lang="ru-RU" sz="2800" b="1" dirty="0">
            <a:solidFill>
              <a:srgbClr val="57111C"/>
            </a:solidFill>
            <a:latin typeface="Akrobat Black" panose="020B0604020202020204" charset="-52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dirty="0"/>
        </a:p>
      </dgm:t>
    </dgm:pt>
    <dgm:pt modelId="{4C03F301-DFC6-4D8A-A96E-ACDDFA158968}" type="parTrans" cxnId="{04A795F8-EB6B-437A-9FEF-6C85398D92EF}">
      <dgm:prSet/>
      <dgm:spPr/>
      <dgm:t>
        <a:bodyPr/>
        <a:lstStyle/>
        <a:p>
          <a:endParaRPr lang="ru-RU"/>
        </a:p>
      </dgm:t>
    </dgm:pt>
    <dgm:pt modelId="{31EC5E57-470D-42ED-A5B9-964E45BEFB13}" type="sibTrans" cxnId="{04A795F8-EB6B-437A-9FEF-6C85398D92EF}">
      <dgm:prSet/>
      <dgm:spPr/>
      <dgm:t>
        <a:bodyPr/>
        <a:lstStyle/>
        <a:p>
          <a:endParaRPr lang="ru-RU"/>
        </a:p>
      </dgm:t>
    </dgm:pt>
    <dgm:pt modelId="{3A6B3BD0-153B-4F2A-A4F6-6839BC4E7B1D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с 2020 года</a:t>
          </a:r>
          <a:endParaRPr lang="ru-RU" sz="1600" b="1" dirty="0">
            <a:solidFill>
              <a:srgbClr val="57111C"/>
            </a:solidFill>
            <a:latin typeface="Akrobat" panose="020B0604020202020204" charset="-52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endParaRPr lang="ru-RU" sz="1200" dirty="0"/>
        </a:p>
      </dgm:t>
    </dgm:pt>
    <dgm:pt modelId="{45F52B32-8976-4A54-BDBF-C9BDE7173FD0}" type="parTrans" cxnId="{7DEB8B57-AF66-4E3A-9E35-8630992120B1}">
      <dgm:prSet/>
      <dgm:spPr/>
      <dgm:t>
        <a:bodyPr/>
        <a:lstStyle/>
        <a:p>
          <a:endParaRPr lang="ru-RU"/>
        </a:p>
      </dgm:t>
    </dgm:pt>
    <dgm:pt modelId="{40668AF2-56A5-44CF-9596-0F8094CBB0CE}" type="sibTrans" cxnId="{7DEB8B57-AF66-4E3A-9E35-8630992120B1}">
      <dgm:prSet/>
      <dgm:spPr/>
      <dgm:t>
        <a:bodyPr/>
        <a:lstStyle/>
        <a:p>
          <a:endParaRPr lang="ru-RU"/>
        </a:p>
      </dgm:t>
    </dgm:pt>
    <dgm:pt modelId="{C1477751-9A6F-4C1D-B0A4-FF4A546990B6}">
      <dgm:prSet custT="1"/>
      <dgm:spPr/>
      <dgm:t>
        <a:bodyPr/>
        <a:lstStyle/>
        <a:p>
          <a:pPr algn="ctr"/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муниципальная базовая площадка на тему: </a:t>
          </a:r>
        </a:p>
        <a:p>
          <a:pPr algn="ctr"/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«Финансовая грамотность – как элемент социализации дошкольников в современном мире»</a:t>
          </a:r>
          <a:endParaRPr lang="ru-RU" sz="1500" dirty="0"/>
        </a:p>
      </dgm:t>
    </dgm:pt>
    <dgm:pt modelId="{059024E1-B0BB-4AA1-81EA-5914289986B6}" type="parTrans" cxnId="{4CB105A9-AA16-4235-A739-4792BC9179D9}">
      <dgm:prSet/>
      <dgm:spPr/>
      <dgm:t>
        <a:bodyPr/>
        <a:lstStyle/>
        <a:p>
          <a:endParaRPr lang="ru-RU"/>
        </a:p>
      </dgm:t>
    </dgm:pt>
    <dgm:pt modelId="{85CA3DB6-3EDC-4FF5-9D8B-6514A213288C}" type="sibTrans" cxnId="{4CB105A9-AA16-4235-A739-4792BC9179D9}">
      <dgm:prSet/>
      <dgm:spPr/>
      <dgm:t>
        <a:bodyPr/>
        <a:lstStyle/>
        <a:p>
          <a:endParaRPr lang="ru-RU"/>
        </a:p>
      </dgm:t>
    </dgm:pt>
    <dgm:pt modelId="{5B95D328-1F63-49B9-ACEA-D042D4785412}" type="pres">
      <dgm:prSet presAssocID="{BE782014-B5B1-4711-9ECF-6B9788B6C4DE}" presName="linear" presStyleCnt="0">
        <dgm:presLayoutVars>
          <dgm:animLvl val="lvl"/>
          <dgm:resizeHandles val="exact"/>
        </dgm:presLayoutVars>
      </dgm:prSet>
      <dgm:spPr/>
    </dgm:pt>
    <dgm:pt modelId="{5F604A96-D98B-4F47-9841-5FA692906FAD}" type="pres">
      <dgm:prSet presAssocID="{FDA22644-3484-4AF9-A6AC-26E30E6E5F13}" presName="parentText" presStyleLbl="node1" presStyleIdx="0" presStyleCnt="2" custScaleY="82970">
        <dgm:presLayoutVars>
          <dgm:chMax val="0"/>
          <dgm:bulletEnabled val="1"/>
        </dgm:presLayoutVars>
      </dgm:prSet>
      <dgm:spPr/>
    </dgm:pt>
    <dgm:pt modelId="{DFE231B6-B8B0-4A8D-8E7F-0DC802428031}" type="pres">
      <dgm:prSet presAssocID="{FDA22644-3484-4AF9-A6AC-26E30E6E5F13}" presName="childText" presStyleLbl="revTx" presStyleIdx="0" presStyleCnt="1" custLinFactNeighborY="7614">
        <dgm:presLayoutVars>
          <dgm:bulletEnabled val="1"/>
        </dgm:presLayoutVars>
      </dgm:prSet>
      <dgm:spPr/>
    </dgm:pt>
    <dgm:pt modelId="{59F7078B-0B22-41EB-AAFC-721FFE66843C}" type="pres">
      <dgm:prSet presAssocID="{C1477751-9A6F-4C1D-B0A4-FF4A546990B6}" presName="parentText" presStyleLbl="node1" presStyleIdx="1" presStyleCnt="2" custScaleY="117645" custLinFactNeighborX="-1469" custLinFactNeighborY="84818">
        <dgm:presLayoutVars>
          <dgm:chMax val="0"/>
          <dgm:bulletEnabled val="1"/>
        </dgm:presLayoutVars>
      </dgm:prSet>
      <dgm:spPr/>
    </dgm:pt>
  </dgm:ptLst>
  <dgm:cxnLst>
    <dgm:cxn modelId="{EB1A9817-EE3E-4351-9ECE-9D624EA3B540}" type="presOf" srcId="{C1477751-9A6F-4C1D-B0A4-FF4A546990B6}" destId="{59F7078B-0B22-41EB-AAFC-721FFE66843C}" srcOrd="0" destOrd="0" presId="urn:microsoft.com/office/officeart/2005/8/layout/vList2"/>
    <dgm:cxn modelId="{1A50511D-27B6-4D42-9C25-13F0A92396F7}" type="presOf" srcId="{3A6B3BD0-153B-4F2A-A4F6-6839BC4E7B1D}" destId="{DFE231B6-B8B0-4A8D-8E7F-0DC802428031}" srcOrd="0" destOrd="0" presId="urn:microsoft.com/office/officeart/2005/8/layout/vList2"/>
    <dgm:cxn modelId="{23132332-96AD-4864-9C01-8D220C90A9B8}" type="presOf" srcId="{FDA22644-3484-4AF9-A6AC-26E30E6E5F13}" destId="{5F604A96-D98B-4F47-9841-5FA692906FAD}" srcOrd="0" destOrd="0" presId="urn:microsoft.com/office/officeart/2005/8/layout/vList2"/>
    <dgm:cxn modelId="{7DEB8B57-AF66-4E3A-9E35-8630992120B1}" srcId="{FDA22644-3484-4AF9-A6AC-26E30E6E5F13}" destId="{3A6B3BD0-153B-4F2A-A4F6-6839BC4E7B1D}" srcOrd="0" destOrd="0" parTransId="{45F52B32-8976-4A54-BDBF-C9BDE7173FD0}" sibTransId="{40668AF2-56A5-44CF-9596-0F8094CBB0CE}"/>
    <dgm:cxn modelId="{4CB105A9-AA16-4235-A739-4792BC9179D9}" srcId="{BE782014-B5B1-4711-9ECF-6B9788B6C4DE}" destId="{C1477751-9A6F-4C1D-B0A4-FF4A546990B6}" srcOrd="1" destOrd="0" parTransId="{059024E1-B0BB-4AA1-81EA-5914289986B6}" sibTransId="{85CA3DB6-3EDC-4FF5-9D8B-6514A213288C}"/>
    <dgm:cxn modelId="{385751C5-0F5A-458D-AEBE-39309E20C1E4}" type="presOf" srcId="{BE782014-B5B1-4711-9ECF-6B9788B6C4DE}" destId="{5B95D328-1F63-49B9-ACEA-D042D4785412}" srcOrd="0" destOrd="0" presId="urn:microsoft.com/office/officeart/2005/8/layout/vList2"/>
    <dgm:cxn modelId="{04A795F8-EB6B-437A-9FEF-6C85398D92EF}" srcId="{BE782014-B5B1-4711-9ECF-6B9788B6C4DE}" destId="{FDA22644-3484-4AF9-A6AC-26E30E6E5F13}" srcOrd="0" destOrd="0" parTransId="{4C03F301-DFC6-4D8A-A96E-ACDDFA158968}" sibTransId="{31EC5E57-470D-42ED-A5B9-964E45BEFB13}"/>
    <dgm:cxn modelId="{49857A9A-161B-4BA8-91E1-298FD7AAC50F}" type="presParOf" srcId="{5B95D328-1F63-49B9-ACEA-D042D4785412}" destId="{5F604A96-D98B-4F47-9841-5FA692906FAD}" srcOrd="0" destOrd="0" presId="urn:microsoft.com/office/officeart/2005/8/layout/vList2"/>
    <dgm:cxn modelId="{32F1EF15-24DF-4230-BE1B-F753FC910D9C}" type="presParOf" srcId="{5B95D328-1F63-49B9-ACEA-D042D4785412}" destId="{DFE231B6-B8B0-4A8D-8E7F-0DC802428031}" srcOrd="1" destOrd="0" presId="urn:microsoft.com/office/officeart/2005/8/layout/vList2"/>
    <dgm:cxn modelId="{7C8ED767-1E3B-4FAF-B48B-F2B48363D3BF}" type="presParOf" srcId="{5B95D328-1F63-49B9-ACEA-D042D4785412}" destId="{59F7078B-0B22-41EB-AAFC-721FFE66843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782014-B5B1-4711-9ECF-6B9788B6C4DE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DA22644-3484-4AF9-A6AC-26E30E6E5F13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rPr>
            <a:t>МДОУ № 83 «ВИШЕНКА» г. Вологды </a:t>
          </a:r>
          <a:endParaRPr lang="ru-RU" sz="2800" b="1" dirty="0">
            <a:solidFill>
              <a:srgbClr val="57111C"/>
            </a:solidFill>
            <a:latin typeface="Akrobat Black" panose="020B0604020202020204" charset="-52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dirty="0"/>
        </a:p>
      </dgm:t>
    </dgm:pt>
    <dgm:pt modelId="{4C03F301-DFC6-4D8A-A96E-ACDDFA158968}" type="parTrans" cxnId="{04A795F8-EB6B-437A-9FEF-6C85398D92EF}">
      <dgm:prSet/>
      <dgm:spPr/>
      <dgm:t>
        <a:bodyPr/>
        <a:lstStyle/>
        <a:p>
          <a:endParaRPr lang="ru-RU"/>
        </a:p>
      </dgm:t>
    </dgm:pt>
    <dgm:pt modelId="{31EC5E57-470D-42ED-A5B9-964E45BEFB13}" type="sibTrans" cxnId="{04A795F8-EB6B-437A-9FEF-6C85398D92EF}">
      <dgm:prSet/>
      <dgm:spPr/>
      <dgm:t>
        <a:bodyPr/>
        <a:lstStyle/>
        <a:p>
          <a:endParaRPr lang="ru-RU"/>
        </a:p>
      </dgm:t>
    </dgm:pt>
    <dgm:pt modelId="{C1477751-9A6F-4C1D-B0A4-FF4A546990B6}">
      <dgm:prSet custT="1"/>
      <dgm:spPr/>
      <dgm:t>
        <a:bodyPr/>
        <a:lstStyle/>
        <a:p>
          <a:pPr algn="ctr"/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муниципальная базовая площадка на тему: </a:t>
          </a:r>
        </a:p>
        <a:p>
          <a:pPr algn="ctr"/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«Финансовая грамотность – как элемент социализации дошкольников в современном мире»</a:t>
          </a:r>
          <a:endParaRPr lang="ru-RU" sz="1500" dirty="0"/>
        </a:p>
      </dgm:t>
    </dgm:pt>
    <dgm:pt modelId="{059024E1-B0BB-4AA1-81EA-5914289986B6}" type="parTrans" cxnId="{4CB105A9-AA16-4235-A739-4792BC9179D9}">
      <dgm:prSet/>
      <dgm:spPr/>
      <dgm:t>
        <a:bodyPr/>
        <a:lstStyle/>
        <a:p>
          <a:endParaRPr lang="ru-RU"/>
        </a:p>
      </dgm:t>
    </dgm:pt>
    <dgm:pt modelId="{85CA3DB6-3EDC-4FF5-9D8B-6514A213288C}" type="sibTrans" cxnId="{4CB105A9-AA16-4235-A739-4792BC9179D9}">
      <dgm:prSet/>
      <dgm:spPr/>
      <dgm:t>
        <a:bodyPr/>
        <a:lstStyle/>
        <a:p>
          <a:endParaRPr lang="ru-RU"/>
        </a:p>
      </dgm:t>
    </dgm:pt>
    <dgm:pt modelId="{5B95D328-1F63-49B9-ACEA-D042D4785412}" type="pres">
      <dgm:prSet presAssocID="{BE782014-B5B1-4711-9ECF-6B9788B6C4DE}" presName="linear" presStyleCnt="0">
        <dgm:presLayoutVars>
          <dgm:animLvl val="lvl"/>
          <dgm:resizeHandles val="exact"/>
        </dgm:presLayoutVars>
      </dgm:prSet>
      <dgm:spPr/>
    </dgm:pt>
    <dgm:pt modelId="{5F604A96-D98B-4F47-9841-5FA692906FAD}" type="pres">
      <dgm:prSet presAssocID="{FDA22644-3484-4AF9-A6AC-26E30E6E5F13}" presName="parentText" presStyleLbl="node1" presStyleIdx="0" presStyleCnt="2" custScaleY="82970">
        <dgm:presLayoutVars>
          <dgm:chMax val="0"/>
          <dgm:bulletEnabled val="1"/>
        </dgm:presLayoutVars>
      </dgm:prSet>
      <dgm:spPr/>
    </dgm:pt>
    <dgm:pt modelId="{6FB6D1B2-44C0-482D-BF7B-A48ABC130DD1}" type="pres">
      <dgm:prSet presAssocID="{31EC5E57-470D-42ED-A5B9-964E45BEFB13}" presName="spacer" presStyleCnt="0"/>
      <dgm:spPr/>
    </dgm:pt>
    <dgm:pt modelId="{59F7078B-0B22-41EB-AAFC-721FFE66843C}" type="pres">
      <dgm:prSet presAssocID="{C1477751-9A6F-4C1D-B0A4-FF4A546990B6}" presName="parentText" presStyleLbl="node1" presStyleIdx="1" presStyleCnt="2" custScaleY="117645" custLinFactNeighborX="-1469" custLinFactNeighborY="84818">
        <dgm:presLayoutVars>
          <dgm:chMax val="0"/>
          <dgm:bulletEnabled val="1"/>
        </dgm:presLayoutVars>
      </dgm:prSet>
      <dgm:spPr/>
    </dgm:pt>
  </dgm:ptLst>
  <dgm:cxnLst>
    <dgm:cxn modelId="{EB1A9817-EE3E-4351-9ECE-9D624EA3B540}" type="presOf" srcId="{C1477751-9A6F-4C1D-B0A4-FF4A546990B6}" destId="{59F7078B-0B22-41EB-AAFC-721FFE66843C}" srcOrd="0" destOrd="0" presId="urn:microsoft.com/office/officeart/2005/8/layout/vList2"/>
    <dgm:cxn modelId="{23132332-96AD-4864-9C01-8D220C90A9B8}" type="presOf" srcId="{FDA22644-3484-4AF9-A6AC-26E30E6E5F13}" destId="{5F604A96-D98B-4F47-9841-5FA692906FAD}" srcOrd="0" destOrd="0" presId="urn:microsoft.com/office/officeart/2005/8/layout/vList2"/>
    <dgm:cxn modelId="{4CB105A9-AA16-4235-A739-4792BC9179D9}" srcId="{BE782014-B5B1-4711-9ECF-6B9788B6C4DE}" destId="{C1477751-9A6F-4C1D-B0A4-FF4A546990B6}" srcOrd="1" destOrd="0" parTransId="{059024E1-B0BB-4AA1-81EA-5914289986B6}" sibTransId="{85CA3DB6-3EDC-4FF5-9D8B-6514A213288C}"/>
    <dgm:cxn modelId="{385751C5-0F5A-458D-AEBE-39309E20C1E4}" type="presOf" srcId="{BE782014-B5B1-4711-9ECF-6B9788B6C4DE}" destId="{5B95D328-1F63-49B9-ACEA-D042D4785412}" srcOrd="0" destOrd="0" presId="urn:microsoft.com/office/officeart/2005/8/layout/vList2"/>
    <dgm:cxn modelId="{04A795F8-EB6B-437A-9FEF-6C85398D92EF}" srcId="{BE782014-B5B1-4711-9ECF-6B9788B6C4DE}" destId="{FDA22644-3484-4AF9-A6AC-26E30E6E5F13}" srcOrd="0" destOrd="0" parTransId="{4C03F301-DFC6-4D8A-A96E-ACDDFA158968}" sibTransId="{31EC5E57-470D-42ED-A5B9-964E45BEFB13}"/>
    <dgm:cxn modelId="{49857A9A-161B-4BA8-91E1-298FD7AAC50F}" type="presParOf" srcId="{5B95D328-1F63-49B9-ACEA-D042D4785412}" destId="{5F604A96-D98B-4F47-9841-5FA692906FAD}" srcOrd="0" destOrd="0" presId="urn:microsoft.com/office/officeart/2005/8/layout/vList2"/>
    <dgm:cxn modelId="{765794BF-997E-46E5-9019-0F90C4144754}" type="presParOf" srcId="{5B95D328-1F63-49B9-ACEA-D042D4785412}" destId="{6FB6D1B2-44C0-482D-BF7B-A48ABC130DD1}" srcOrd="1" destOrd="0" presId="urn:microsoft.com/office/officeart/2005/8/layout/vList2"/>
    <dgm:cxn modelId="{7C8ED767-1E3B-4FAF-B48B-F2B48363D3BF}" type="presParOf" srcId="{5B95D328-1F63-49B9-ACEA-D042D4785412}" destId="{59F7078B-0B22-41EB-AAFC-721FFE66843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782014-B5B1-4711-9ECF-6B9788B6C4DE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DA22644-3484-4AF9-A6AC-26E30E6E5F13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rPr>
            <a:t>методическое пространство </a:t>
          </a:r>
          <a:endParaRPr lang="ru-RU" sz="2800" b="1" dirty="0">
            <a:solidFill>
              <a:srgbClr val="57111C"/>
            </a:solidFill>
            <a:latin typeface="Akrobat Black" panose="020B0604020202020204" charset="-52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dirty="0"/>
        </a:p>
      </dgm:t>
    </dgm:pt>
    <dgm:pt modelId="{4C03F301-DFC6-4D8A-A96E-ACDDFA158968}" type="parTrans" cxnId="{04A795F8-EB6B-437A-9FEF-6C85398D92EF}">
      <dgm:prSet/>
      <dgm:spPr/>
      <dgm:t>
        <a:bodyPr/>
        <a:lstStyle/>
        <a:p>
          <a:endParaRPr lang="ru-RU"/>
        </a:p>
      </dgm:t>
    </dgm:pt>
    <dgm:pt modelId="{31EC5E57-470D-42ED-A5B9-964E45BEFB13}" type="sibTrans" cxnId="{04A795F8-EB6B-437A-9FEF-6C85398D92EF}">
      <dgm:prSet/>
      <dgm:spPr/>
      <dgm:t>
        <a:bodyPr/>
        <a:lstStyle/>
        <a:p>
          <a:endParaRPr lang="ru-RU"/>
        </a:p>
      </dgm:t>
    </dgm:pt>
    <dgm:pt modelId="{5B95D328-1F63-49B9-ACEA-D042D4785412}" type="pres">
      <dgm:prSet presAssocID="{BE782014-B5B1-4711-9ECF-6B9788B6C4DE}" presName="linear" presStyleCnt="0">
        <dgm:presLayoutVars>
          <dgm:animLvl val="lvl"/>
          <dgm:resizeHandles val="exact"/>
        </dgm:presLayoutVars>
      </dgm:prSet>
      <dgm:spPr/>
    </dgm:pt>
    <dgm:pt modelId="{5F604A96-D98B-4F47-9841-5FA692906FAD}" type="pres">
      <dgm:prSet presAssocID="{FDA22644-3484-4AF9-A6AC-26E30E6E5F13}" presName="parentText" presStyleLbl="node1" presStyleIdx="0" presStyleCnt="1" custScaleY="108605" custLinFactNeighborX="3350" custLinFactNeighborY="8826">
        <dgm:presLayoutVars>
          <dgm:chMax val="0"/>
          <dgm:bulletEnabled val="1"/>
        </dgm:presLayoutVars>
      </dgm:prSet>
      <dgm:spPr/>
    </dgm:pt>
  </dgm:ptLst>
  <dgm:cxnLst>
    <dgm:cxn modelId="{23132332-96AD-4864-9C01-8D220C90A9B8}" type="presOf" srcId="{FDA22644-3484-4AF9-A6AC-26E30E6E5F13}" destId="{5F604A96-D98B-4F47-9841-5FA692906FAD}" srcOrd="0" destOrd="0" presId="urn:microsoft.com/office/officeart/2005/8/layout/vList2"/>
    <dgm:cxn modelId="{385751C5-0F5A-458D-AEBE-39309E20C1E4}" type="presOf" srcId="{BE782014-B5B1-4711-9ECF-6B9788B6C4DE}" destId="{5B95D328-1F63-49B9-ACEA-D042D4785412}" srcOrd="0" destOrd="0" presId="urn:microsoft.com/office/officeart/2005/8/layout/vList2"/>
    <dgm:cxn modelId="{04A795F8-EB6B-437A-9FEF-6C85398D92EF}" srcId="{BE782014-B5B1-4711-9ECF-6B9788B6C4DE}" destId="{FDA22644-3484-4AF9-A6AC-26E30E6E5F13}" srcOrd="0" destOrd="0" parTransId="{4C03F301-DFC6-4D8A-A96E-ACDDFA158968}" sibTransId="{31EC5E57-470D-42ED-A5B9-964E45BEFB13}"/>
    <dgm:cxn modelId="{49857A9A-161B-4BA8-91E1-298FD7AAC50F}" type="presParOf" srcId="{5B95D328-1F63-49B9-ACEA-D042D4785412}" destId="{5F604A96-D98B-4F47-9841-5FA692906FA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39C623-F099-4589-B3B0-881C0DDAC0A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5888547-27F0-4335-923B-2C053C74C268}">
      <dgm:prSet phldrT="[Текст]" custT="1"/>
      <dgm:spPr/>
      <dgm:t>
        <a:bodyPr/>
        <a:lstStyle/>
        <a:p>
          <a:r>
            <a:rPr lang="ru-RU" sz="1800" b="1" dirty="0">
              <a:latin typeface="Akrobat" panose="020B0604020202020204" charset="-52"/>
              <a:cs typeface="Times New Roman" panose="02020603050405020304" pitchFamily="18" charset="0"/>
            </a:rPr>
            <a:t>1 ступень </a:t>
          </a:r>
          <a:r>
            <a:rPr lang="ru-RU" sz="1800" dirty="0">
              <a:latin typeface="Akrobat" panose="020B0604020202020204" charset="-52"/>
              <a:cs typeface="Times New Roman" panose="02020603050405020304" pitchFamily="18" charset="0"/>
            </a:rPr>
            <a:t>– </a:t>
          </a:r>
        </a:p>
        <a:p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организация работы на уровне ДОО</a:t>
          </a:r>
        </a:p>
      </dgm:t>
    </dgm:pt>
    <dgm:pt modelId="{FD549F14-4C76-444B-9EE3-5F8FA32E3F7A}" type="parTrans" cxnId="{3A2843C5-5AEC-4E35-BD3D-B9190770001D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F9DEF4F3-C762-41E9-98BD-F642AA2F79C2}" type="sibTrans" cxnId="{3A2843C5-5AEC-4E35-BD3D-B9190770001D}">
      <dgm:prSet/>
      <dgm:spPr/>
      <dgm:t>
        <a:bodyPr/>
        <a:lstStyle/>
        <a:p>
          <a:endParaRPr lang="ru-RU"/>
        </a:p>
      </dgm:t>
    </dgm:pt>
    <dgm:pt modelId="{4021D352-C499-4CA6-A22B-CFA9085308EC}">
      <dgm:prSet phldrT="[Текст]" custT="1"/>
      <dgm:spPr/>
      <dgm:t>
        <a:bodyPr/>
        <a:lstStyle/>
        <a:p>
          <a:r>
            <a:rPr lang="ru-RU" sz="1800" b="1" dirty="0">
              <a:latin typeface="Akrobat" panose="020B0604020202020204" charset="-52"/>
              <a:cs typeface="Times New Roman" panose="02020603050405020304" pitchFamily="18" charset="0"/>
            </a:rPr>
            <a:t>2 ступень </a:t>
          </a:r>
          <a:r>
            <a:rPr lang="ru-RU" sz="1800" dirty="0">
              <a:latin typeface="Akrobat" panose="020B0604020202020204" charset="-52"/>
              <a:cs typeface="Times New Roman" panose="02020603050405020304" pitchFamily="18" charset="0"/>
            </a:rPr>
            <a:t>– </a:t>
          </a:r>
        </a:p>
        <a:p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организация деятельности на муниципальном уровне</a:t>
          </a:r>
        </a:p>
      </dgm:t>
    </dgm:pt>
    <dgm:pt modelId="{DDD9E9D0-6E12-41CE-94A0-1012160D0A03}" type="parTrans" cxnId="{B4BB6E0C-64AD-404B-9694-5F68F3AF8049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BA9C6AE2-0D8C-458E-93F7-FF980E654438}" type="sibTrans" cxnId="{B4BB6E0C-64AD-404B-9694-5F68F3AF8049}">
      <dgm:prSet/>
      <dgm:spPr/>
      <dgm:t>
        <a:bodyPr/>
        <a:lstStyle/>
        <a:p>
          <a:endParaRPr lang="ru-RU"/>
        </a:p>
      </dgm:t>
    </dgm:pt>
    <dgm:pt modelId="{B4072895-E1D5-4B8B-B6BC-A2867B8AA92A}">
      <dgm:prSet phldrT="[Текст]" custT="1"/>
      <dgm:spPr/>
      <dgm:t>
        <a:bodyPr/>
        <a:lstStyle/>
        <a:p>
          <a:r>
            <a:rPr lang="ru-RU" sz="1800" b="1" dirty="0">
              <a:latin typeface="Akrobat" panose="020B0604020202020204" charset="-52"/>
              <a:cs typeface="Times New Roman" panose="02020603050405020304" pitchFamily="18" charset="0"/>
            </a:rPr>
            <a:t>3 ступень </a:t>
          </a:r>
          <a:r>
            <a:rPr lang="ru-RU" sz="1800" dirty="0">
              <a:latin typeface="Akrobat" panose="020B0604020202020204" charset="-52"/>
              <a:cs typeface="Times New Roman" panose="02020603050405020304" pitchFamily="18" charset="0"/>
            </a:rPr>
            <a:t>– </a:t>
          </a:r>
        </a:p>
        <a:p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организация деятельности на региональном уровне</a:t>
          </a:r>
        </a:p>
      </dgm:t>
    </dgm:pt>
    <dgm:pt modelId="{82484545-FD4F-4D0A-BBB8-655F34FAB0AD}" type="parTrans" cxnId="{58433023-FFA9-43E9-A9CF-F78C7C54A078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712F126E-97A7-450B-8EDD-C3044A8438C7}" type="sibTrans" cxnId="{58433023-FFA9-43E9-A9CF-F78C7C54A078}">
      <dgm:prSet/>
      <dgm:spPr/>
      <dgm:t>
        <a:bodyPr/>
        <a:lstStyle/>
        <a:p>
          <a:endParaRPr lang="ru-RU"/>
        </a:p>
      </dgm:t>
    </dgm:pt>
    <dgm:pt modelId="{086E1EA9-A03C-4AA8-AD51-04B66FFA7254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Akrobat Black" panose="020B0604020202020204" charset="-52"/>
              <a:cs typeface="Times New Roman" panose="02020603050405020304" pitchFamily="18" charset="0"/>
            </a:rPr>
            <a:t>МДОУ № 83 «ВИШЕНКА» </a:t>
          </a:r>
          <a:endParaRPr lang="ru-RU" sz="1800" dirty="0">
            <a:solidFill>
              <a:schemeClr val="bg1"/>
            </a:solidFill>
            <a:latin typeface="Akrobat Black" panose="020B0604020202020204" charset="-52"/>
          </a:endParaRPr>
        </a:p>
      </dgm:t>
    </dgm:pt>
    <dgm:pt modelId="{B80A1B09-5069-4069-851C-B9F29BA3739E}" type="sibTrans" cxnId="{66E25A0E-8753-484A-A6A0-1371E071C903}">
      <dgm:prSet/>
      <dgm:spPr/>
      <dgm:t>
        <a:bodyPr/>
        <a:lstStyle/>
        <a:p>
          <a:endParaRPr lang="ru-RU"/>
        </a:p>
      </dgm:t>
    </dgm:pt>
    <dgm:pt modelId="{C4817A98-113B-4CAD-A76D-E1AAEADB9A21}" type="parTrans" cxnId="{66E25A0E-8753-484A-A6A0-1371E071C903}">
      <dgm:prSet/>
      <dgm:spPr/>
      <dgm:t>
        <a:bodyPr/>
        <a:lstStyle/>
        <a:p>
          <a:endParaRPr lang="ru-RU"/>
        </a:p>
      </dgm:t>
    </dgm:pt>
    <dgm:pt modelId="{73660159-11F6-4140-ACC0-458AB269B660}">
      <dgm:prSet custT="1"/>
      <dgm:spPr/>
      <dgm:t>
        <a:bodyPr/>
        <a:lstStyle/>
        <a:p>
          <a:pPr algn="l"/>
          <a:r>
            <a:rPr lang="ru-RU" sz="1600" dirty="0">
              <a:solidFill>
                <a:srgbClr val="57111C"/>
              </a:solidFill>
              <a:latin typeface="Akrobat" panose="020B0604020202020204" charset="-52"/>
            </a:rPr>
            <a:t>  «Школа наставничества»</a:t>
          </a:r>
        </a:p>
      </dgm:t>
    </dgm:pt>
    <dgm:pt modelId="{2FCADA70-9B33-4734-B07B-CC0487BA562B}" type="parTrans" cxnId="{2370DC12-7762-4BCE-93DB-A66C52B4C621}">
      <dgm:prSet/>
      <dgm:spPr/>
      <dgm:t>
        <a:bodyPr/>
        <a:lstStyle/>
        <a:p>
          <a:endParaRPr lang="ru-RU"/>
        </a:p>
      </dgm:t>
    </dgm:pt>
    <dgm:pt modelId="{20320817-82FD-4B79-8F67-DCA073E1A456}" type="sibTrans" cxnId="{2370DC12-7762-4BCE-93DB-A66C52B4C621}">
      <dgm:prSet/>
      <dgm:spPr/>
      <dgm:t>
        <a:bodyPr/>
        <a:lstStyle/>
        <a:p>
          <a:endParaRPr lang="ru-RU"/>
        </a:p>
      </dgm:t>
    </dgm:pt>
    <dgm:pt modelId="{8DB232AD-D9E9-4E50-A776-02DFD3F87156}">
      <dgm:prSet custT="1"/>
      <dgm:spPr/>
      <dgm:t>
        <a:bodyPr/>
        <a:lstStyle/>
        <a:p>
          <a:pPr algn="l"/>
          <a:r>
            <a:rPr lang="ru-RU" sz="1600" dirty="0">
              <a:solidFill>
                <a:srgbClr val="57111C"/>
              </a:solidFill>
              <a:latin typeface="Akrobat" panose="020B0604020202020204" charset="-52"/>
            </a:rPr>
            <a:t>  сотрудничество с сетевыми партнерами,</a:t>
          </a:r>
        </a:p>
        <a:p>
          <a:pPr algn="l"/>
          <a:r>
            <a:rPr lang="ru-RU" sz="1600" dirty="0">
              <a:solidFill>
                <a:srgbClr val="57111C"/>
              </a:solidFill>
              <a:latin typeface="Akrobat" panose="020B0604020202020204" charset="-52"/>
            </a:rPr>
            <a:t>  организация ОГМ, ГМО</a:t>
          </a:r>
        </a:p>
      </dgm:t>
    </dgm:pt>
    <dgm:pt modelId="{5BB7A829-2A6D-45BA-BA00-3E1FE4BC88B6}" type="parTrans" cxnId="{F13549CE-284A-4C2B-8660-CC0073C4884C}">
      <dgm:prSet/>
      <dgm:spPr/>
      <dgm:t>
        <a:bodyPr/>
        <a:lstStyle/>
        <a:p>
          <a:endParaRPr lang="ru-RU"/>
        </a:p>
      </dgm:t>
    </dgm:pt>
    <dgm:pt modelId="{B90EB4FA-2966-45B7-97AA-201A03509F1C}" type="sibTrans" cxnId="{F13549CE-284A-4C2B-8660-CC0073C4884C}">
      <dgm:prSet/>
      <dgm:spPr/>
      <dgm:t>
        <a:bodyPr/>
        <a:lstStyle/>
        <a:p>
          <a:endParaRPr lang="ru-RU"/>
        </a:p>
      </dgm:t>
    </dgm:pt>
    <dgm:pt modelId="{18F7E2A6-D933-4BF1-8612-8AC52BB8A28E}">
      <dgm:prSet custT="1"/>
      <dgm:spPr/>
      <dgm:t>
        <a:bodyPr/>
        <a:lstStyle/>
        <a:p>
          <a:pPr algn="l"/>
          <a:r>
            <a:rPr lang="ru-RU" sz="1600" dirty="0">
              <a:solidFill>
                <a:srgbClr val="57111C"/>
              </a:solidFill>
              <a:latin typeface="Akrobat" panose="020B0604020202020204" charset="-52"/>
            </a:rPr>
            <a:t>  сетевое взаимодействие</a:t>
          </a:r>
        </a:p>
      </dgm:t>
    </dgm:pt>
    <dgm:pt modelId="{9F29B86C-C9C4-4E3D-ACE1-B251A8D3401E}" type="parTrans" cxnId="{AC8987A1-D05F-4FAB-BE31-457420CE0EEE}">
      <dgm:prSet/>
      <dgm:spPr/>
      <dgm:t>
        <a:bodyPr/>
        <a:lstStyle/>
        <a:p>
          <a:endParaRPr lang="ru-RU"/>
        </a:p>
      </dgm:t>
    </dgm:pt>
    <dgm:pt modelId="{D62147D0-0C4F-4EA1-AD60-02010137CF59}" type="sibTrans" cxnId="{AC8987A1-D05F-4FAB-BE31-457420CE0EEE}">
      <dgm:prSet/>
      <dgm:spPr/>
      <dgm:t>
        <a:bodyPr/>
        <a:lstStyle/>
        <a:p>
          <a:endParaRPr lang="ru-RU"/>
        </a:p>
      </dgm:t>
    </dgm:pt>
    <dgm:pt modelId="{8F3A8004-98F5-4C76-BDF9-F77D2250B34F}" type="pres">
      <dgm:prSet presAssocID="{3639C623-F099-4589-B3B0-881C0DDAC0A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D7691CE-9E7F-432F-8D36-6E1E82EE29F6}" type="pres">
      <dgm:prSet presAssocID="{086E1EA9-A03C-4AA8-AD51-04B66FFA7254}" presName="root1" presStyleCnt="0"/>
      <dgm:spPr/>
    </dgm:pt>
    <dgm:pt modelId="{2666C294-9ACA-4F77-8263-12D18A66F1A4}" type="pres">
      <dgm:prSet presAssocID="{086E1EA9-A03C-4AA8-AD51-04B66FFA7254}" presName="LevelOneTextNode" presStyleLbl="node0" presStyleIdx="0" presStyleCnt="1" custScaleX="85517" custLinFactNeighborX="18405" custLinFactNeighborY="-1272">
        <dgm:presLayoutVars>
          <dgm:chPref val="3"/>
        </dgm:presLayoutVars>
      </dgm:prSet>
      <dgm:spPr/>
    </dgm:pt>
    <dgm:pt modelId="{F0F56BA1-3093-4A80-976D-52CB85D7D788}" type="pres">
      <dgm:prSet presAssocID="{086E1EA9-A03C-4AA8-AD51-04B66FFA7254}" presName="level2hierChild" presStyleCnt="0"/>
      <dgm:spPr/>
    </dgm:pt>
    <dgm:pt modelId="{2B735411-E650-4600-BC31-F2AF756F5ACC}" type="pres">
      <dgm:prSet presAssocID="{FD549F14-4C76-444B-9EE3-5F8FA32E3F7A}" presName="conn2-1" presStyleLbl="parChTrans1D2" presStyleIdx="0" presStyleCnt="3"/>
      <dgm:spPr/>
    </dgm:pt>
    <dgm:pt modelId="{B836AEC5-6750-4FE9-8243-D006564F38E5}" type="pres">
      <dgm:prSet presAssocID="{FD549F14-4C76-444B-9EE3-5F8FA32E3F7A}" presName="connTx" presStyleLbl="parChTrans1D2" presStyleIdx="0" presStyleCnt="3"/>
      <dgm:spPr/>
    </dgm:pt>
    <dgm:pt modelId="{0C9B2E3F-EB70-4AED-A9F4-67E918DEAA1F}" type="pres">
      <dgm:prSet presAssocID="{25888547-27F0-4335-923B-2C053C74C268}" presName="root2" presStyleCnt="0"/>
      <dgm:spPr/>
    </dgm:pt>
    <dgm:pt modelId="{3B41BA9C-7A78-41FE-80DA-E68E39A56935}" type="pres">
      <dgm:prSet presAssocID="{25888547-27F0-4335-923B-2C053C74C268}" presName="LevelTwoTextNode" presStyleLbl="node2" presStyleIdx="0" presStyleCnt="3" custScaleX="322116">
        <dgm:presLayoutVars>
          <dgm:chPref val="3"/>
        </dgm:presLayoutVars>
      </dgm:prSet>
      <dgm:spPr/>
    </dgm:pt>
    <dgm:pt modelId="{EBE65007-B840-409A-BA8F-933B78EDF519}" type="pres">
      <dgm:prSet presAssocID="{25888547-27F0-4335-923B-2C053C74C268}" presName="level3hierChild" presStyleCnt="0"/>
      <dgm:spPr/>
    </dgm:pt>
    <dgm:pt modelId="{EE267B16-F0C1-4F88-B83F-EA70F525AFCD}" type="pres">
      <dgm:prSet presAssocID="{2FCADA70-9B33-4734-B07B-CC0487BA562B}" presName="conn2-1" presStyleLbl="parChTrans1D3" presStyleIdx="0" presStyleCnt="3"/>
      <dgm:spPr/>
    </dgm:pt>
    <dgm:pt modelId="{38F50A44-88ED-4195-A2B8-88C3767B6914}" type="pres">
      <dgm:prSet presAssocID="{2FCADA70-9B33-4734-B07B-CC0487BA562B}" presName="connTx" presStyleLbl="parChTrans1D3" presStyleIdx="0" presStyleCnt="3"/>
      <dgm:spPr/>
    </dgm:pt>
    <dgm:pt modelId="{9559A610-1342-46A6-8FC4-E4DAB776D133}" type="pres">
      <dgm:prSet presAssocID="{73660159-11F6-4140-ACC0-458AB269B660}" presName="root2" presStyleCnt="0"/>
      <dgm:spPr/>
    </dgm:pt>
    <dgm:pt modelId="{D425EC43-261E-4896-A1BD-4EFB8961561D}" type="pres">
      <dgm:prSet presAssocID="{73660159-11F6-4140-ACC0-458AB269B660}" presName="LevelTwoTextNode" presStyleLbl="node3" presStyleIdx="0" presStyleCnt="3">
        <dgm:presLayoutVars>
          <dgm:chPref val="3"/>
        </dgm:presLayoutVars>
      </dgm:prSet>
      <dgm:spPr/>
    </dgm:pt>
    <dgm:pt modelId="{9D4BA746-C4E8-4944-A902-4835BC952F45}" type="pres">
      <dgm:prSet presAssocID="{73660159-11F6-4140-ACC0-458AB269B660}" presName="level3hierChild" presStyleCnt="0"/>
      <dgm:spPr/>
    </dgm:pt>
    <dgm:pt modelId="{5F05390B-DEA8-4C83-9369-D0FB0F52F6C7}" type="pres">
      <dgm:prSet presAssocID="{DDD9E9D0-6E12-41CE-94A0-1012160D0A03}" presName="conn2-1" presStyleLbl="parChTrans1D2" presStyleIdx="1" presStyleCnt="3"/>
      <dgm:spPr/>
    </dgm:pt>
    <dgm:pt modelId="{6E0BD835-B879-47AE-A7F4-C1C13EC2B03A}" type="pres">
      <dgm:prSet presAssocID="{DDD9E9D0-6E12-41CE-94A0-1012160D0A03}" presName="connTx" presStyleLbl="parChTrans1D2" presStyleIdx="1" presStyleCnt="3"/>
      <dgm:spPr/>
    </dgm:pt>
    <dgm:pt modelId="{8CE49555-7272-4DA0-8264-EFD5ED4A7A11}" type="pres">
      <dgm:prSet presAssocID="{4021D352-C499-4CA6-A22B-CFA9085308EC}" presName="root2" presStyleCnt="0"/>
      <dgm:spPr/>
    </dgm:pt>
    <dgm:pt modelId="{D5BE271C-5CF8-444E-825A-4EA31EDD1597}" type="pres">
      <dgm:prSet presAssocID="{4021D352-C499-4CA6-A22B-CFA9085308EC}" presName="LevelTwoTextNode" presStyleLbl="node2" presStyleIdx="1" presStyleCnt="3" custScaleX="322500" custScaleY="104771">
        <dgm:presLayoutVars>
          <dgm:chPref val="3"/>
        </dgm:presLayoutVars>
      </dgm:prSet>
      <dgm:spPr/>
    </dgm:pt>
    <dgm:pt modelId="{85D02601-379C-4F55-B007-B4A195FC6A29}" type="pres">
      <dgm:prSet presAssocID="{4021D352-C499-4CA6-A22B-CFA9085308EC}" presName="level3hierChild" presStyleCnt="0"/>
      <dgm:spPr/>
    </dgm:pt>
    <dgm:pt modelId="{59946EE6-0310-4A09-B067-1A7608E93AD4}" type="pres">
      <dgm:prSet presAssocID="{5BB7A829-2A6D-45BA-BA00-3E1FE4BC88B6}" presName="conn2-1" presStyleLbl="parChTrans1D3" presStyleIdx="1" presStyleCnt="3"/>
      <dgm:spPr/>
    </dgm:pt>
    <dgm:pt modelId="{3341D643-DD70-47D8-A922-E5460886F2ED}" type="pres">
      <dgm:prSet presAssocID="{5BB7A829-2A6D-45BA-BA00-3E1FE4BC88B6}" presName="connTx" presStyleLbl="parChTrans1D3" presStyleIdx="1" presStyleCnt="3"/>
      <dgm:spPr/>
    </dgm:pt>
    <dgm:pt modelId="{46BC3A72-0358-4899-B192-92D0E7E29786}" type="pres">
      <dgm:prSet presAssocID="{8DB232AD-D9E9-4E50-A776-02DFD3F87156}" presName="root2" presStyleCnt="0"/>
      <dgm:spPr/>
    </dgm:pt>
    <dgm:pt modelId="{87402AB1-68C3-4ED1-AF9B-2A9FEB85D65A}" type="pres">
      <dgm:prSet presAssocID="{8DB232AD-D9E9-4E50-A776-02DFD3F87156}" presName="LevelTwoTextNode" presStyleLbl="node3" presStyleIdx="1" presStyleCnt="3" custScaleX="160956">
        <dgm:presLayoutVars>
          <dgm:chPref val="3"/>
        </dgm:presLayoutVars>
      </dgm:prSet>
      <dgm:spPr/>
    </dgm:pt>
    <dgm:pt modelId="{0F7BED8C-4052-4B41-B4AA-F4372D95946E}" type="pres">
      <dgm:prSet presAssocID="{8DB232AD-D9E9-4E50-A776-02DFD3F87156}" presName="level3hierChild" presStyleCnt="0"/>
      <dgm:spPr/>
    </dgm:pt>
    <dgm:pt modelId="{AB37471D-CB73-4A6F-9117-9D3C03D7E275}" type="pres">
      <dgm:prSet presAssocID="{82484545-FD4F-4D0A-BBB8-655F34FAB0AD}" presName="conn2-1" presStyleLbl="parChTrans1D2" presStyleIdx="2" presStyleCnt="3"/>
      <dgm:spPr/>
    </dgm:pt>
    <dgm:pt modelId="{E271A361-C70A-4D40-8F6B-D1E6CBD32770}" type="pres">
      <dgm:prSet presAssocID="{82484545-FD4F-4D0A-BBB8-655F34FAB0AD}" presName="connTx" presStyleLbl="parChTrans1D2" presStyleIdx="2" presStyleCnt="3"/>
      <dgm:spPr/>
    </dgm:pt>
    <dgm:pt modelId="{26602A29-4963-42A0-B94F-6D2DC095D665}" type="pres">
      <dgm:prSet presAssocID="{B4072895-E1D5-4B8B-B6BC-A2867B8AA92A}" presName="root2" presStyleCnt="0"/>
      <dgm:spPr/>
    </dgm:pt>
    <dgm:pt modelId="{D4C044A3-B99E-4CE9-B0C1-06A53D1466F3}" type="pres">
      <dgm:prSet presAssocID="{B4072895-E1D5-4B8B-B6BC-A2867B8AA92A}" presName="LevelTwoTextNode" presStyleLbl="node2" presStyleIdx="2" presStyleCnt="3" custScaleX="323520">
        <dgm:presLayoutVars>
          <dgm:chPref val="3"/>
        </dgm:presLayoutVars>
      </dgm:prSet>
      <dgm:spPr/>
    </dgm:pt>
    <dgm:pt modelId="{0C256C7E-5480-4EE4-A20A-A66EAF50BF60}" type="pres">
      <dgm:prSet presAssocID="{B4072895-E1D5-4B8B-B6BC-A2867B8AA92A}" presName="level3hierChild" presStyleCnt="0"/>
      <dgm:spPr/>
    </dgm:pt>
    <dgm:pt modelId="{B645FF1C-5AF8-4186-9B4E-BCDAC44E36F1}" type="pres">
      <dgm:prSet presAssocID="{9F29B86C-C9C4-4E3D-ACE1-B251A8D3401E}" presName="conn2-1" presStyleLbl="parChTrans1D3" presStyleIdx="2" presStyleCnt="3"/>
      <dgm:spPr/>
    </dgm:pt>
    <dgm:pt modelId="{35B10858-088C-42D3-9B7B-E24F1E8E336B}" type="pres">
      <dgm:prSet presAssocID="{9F29B86C-C9C4-4E3D-ACE1-B251A8D3401E}" presName="connTx" presStyleLbl="parChTrans1D3" presStyleIdx="2" presStyleCnt="3"/>
      <dgm:spPr/>
    </dgm:pt>
    <dgm:pt modelId="{68AC3D52-E70A-4C1A-B57B-7166FFC12A5D}" type="pres">
      <dgm:prSet presAssocID="{18F7E2A6-D933-4BF1-8612-8AC52BB8A28E}" presName="root2" presStyleCnt="0"/>
      <dgm:spPr/>
    </dgm:pt>
    <dgm:pt modelId="{16AA69F4-544E-4402-AED0-C2EDE1DEDDD3}" type="pres">
      <dgm:prSet presAssocID="{18F7E2A6-D933-4BF1-8612-8AC52BB8A28E}" presName="LevelTwoTextNode" presStyleLbl="node3" presStyleIdx="2" presStyleCnt="3">
        <dgm:presLayoutVars>
          <dgm:chPref val="3"/>
        </dgm:presLayoutVars>
      </dgm:prSet>
      <dgm:spPr/>
    </dgm:pt>
    <dgm:pt modelId="{B08FA2F5-31F7-44C6-99E3-F3B04A2921DD}" type="pres">
      <dgm:prSet presAssocID="{18F7E2A6-D933-4BF1-8612-8AC52BB8A28E}" presName="level3hierChild" presStyleCnt="0"/>
      <dgm:spPr/>
    </dgm:pt>
  </dgm:ptLst>
  <dgm:cxnLst>
    <dgm:cxn modelId="{F669E005-8FB8-4477-BC02-A27FCA4CC6EF}" type="presOf" srcId="{82484545-FD4F-4D0A-BBB8-655F34FAB0AD}" destId="{AB37471D-CB73-4A6F-9117-9D3C03D7E275}" srcOrd="0" destOrd="0" presId="urn:microsoft.com/office/officeart/2008/layout/HorizontalMultiLevelHierarchy"/>
    <dgm:cxn modelId="{BED18C0A-EFA5-42A4-B7ED-6ECC3BE1EA93}" type="presOf" srcId="{2FCADA70-9B33-4734-B07B-CC0487BA562B}" destId="{EE267B16-F0C1-4F88-B83F-EA70F525AFCD}" srcOrd="0" destOrd="0" presId="urn:microsoft.com/office/officeart/2008/layout/HorizontalMultiLevelHierarchy"/>
    <dgm:cxn modelId="{B4BB6E0C-64AD-404B-9694-5F68F3AF8049}" srcId="{086E1EA9-A03C-4AA8-AD51-04B66FFA7254}" destId="{4021D352-C499-4CA6-A22B-CFA9085308EC}" srcOrd="1" destOrd="0" parTransId="{DDD9E9D0-6E12-41CE-94A0-1012160D0A03}" sibTransId="{BA9C6AE2-0D8C-458E-93F7-FF980E654438}"/>
    <dgm:cxn modelId="{66E25A0E-8753-484A-A6A0-1371E071C903}" srcId="{3639C623-F099-4589-B3B0-881C0DDAC0AB}" destId="{086E1EA9-A03C-4AA8-AD51-04B66FFA7254}" srcOrd="0" destOrd="0" parTransId="{C4817A98-113B-4CAD-A76D-E1AAEADB9A21}" sibTransId="{B80A1B09-5069-4069-851C-B9F29BA3739E}"/>
    <dgm:cxn modelId="{A1F38C11-345C-47A5-A456-26CA9FCBF6B6}" type="presOf" srcId="{DDD9E9D0-6E12-41CE-94A0-1012160D0A03}" destId="{6E0BD835-B879-47AE-A7F4-C1C13EC2B03A}" srcOrd="1" destOrd="0" presId="urn:microsoft.com/office/officeart/2008/layout/HorizontalMultiLevelHierarchy"/>
    <dgm:cxn modelId="{2370DC12-7762-4BCE-93DB-A66C52B4C621}" srcId="{25888547-27F0-4335-923B-2C053C74C268}" destId="{73660159-11F6-4140-ACC0-458AB269B660}" srcOrd="0" destOrd="0" parTransId="{2FCADA70-9B33-4734-B07B-CC0487BA562B}" sibTransId="{20320817-82FD-4B79-8F67-DCA073E1A456}"/>
    <dgm:cxn modelId="{228BEA13-95A0-458F-8300-CEAEB3C9FD86}" type="presOf" srcId="{82484545-FD4F-4D0A-BBB8-655F34FAB0AD}" destId="{E271A361-C70A-4D40-8F6B-D1E6CBD32770}" srcOrd="1" destOrd="0" presId="urn:microsoft.com/office/officeart/2008/layout/HorizontalMultiLevelHierarchy"/>
    <dgm:cxn modelId="{BC9CF41A-B00C-47C9-9ADE-08CBD504CFFE}" type="presOf" srcId="{B4072895-E1D5-4B8B-B6BC-A2867B8AA92A}" destId="{D4C044A3-B99E-4CE9-B0C1-06A53D1466F3}" srcOrd="0" destOrd="0" presId="urn:microsoft.com/office/officeart/2008/layout/HorizontalMultiLevelHierarchy"/>
    <dgm:cxn modelId="{58433023-FFA9-43E9-A9CF-F78C7C54A078}" srcId="{086E1EA9-A03C-4AA8-AD51-04B66FFA7254}" destId="{B4072895-E1D5-4B8B-B6BC-A2867B8AA92A}" srcOrd="2" destOrd="0" parTransId="{82484545-FD4F-4D0A-BBB8-655F34FAB0AD}" sibTransId="{712F126E-97A7-450B-8EDD-C3044A8438C7}"/>
    <dgm:cxn modelId="{3A09B531-FCD5-4B3D-BCD5-318756294F5E}" type="presOf" srcId="{73660159-11F6-4140-ACC0-458AB269B660}" destId="{D425EC43-261E-4896-A1BD-4EFB8961561D}" srcOrd="0" destOrd="0" presId="urn:microsoft.com/office/officeart/2008/layout/HorizontalMultiLevelHierarchy"/>
    <dgm:cxn modelId="{6322E640-11B8-4600-9C46-454146D10494}" type="presOf" srcId="{4021D352-C499-4CA6-A22B-CFA9085308EC}" destId="{D5BE271C-5CF8-444E-825A-4EA31EDD1597}" srcOrd="0" destOrd="0" presId="urn:microsoft.com/office/officeart/2008/layout/HorizontalMultiLevelHierarchy"/>
    <dgm:cxn modelId="{C865F877-C3FC-4001-B5BC-D953F79607F0}" type="presOf" srcId="{3639C623-F099-4589-B3B0-881C0DDAC0AB}" destId="{8F3A8004-98F5-4C76-BDF9-F77D2250B34F}" srcOrd="0" destOrd="0" presId="urn:microsoft.com/office/officeart/2008/layout/HorizontalMultiLevelHierarchy"/>
    <dgm:cxn modelId="{798C2E7A-F1A3-4974-9627-FEAC7516A811}" type="presOf" srcId="{9F29B86C-C9C4-4E3D-ACE1-B251A8D3401E}" destId="{B645FF1C-5AF8-4186-9B4E-BCDAC44E36F1}" srcOrd="0" destOrd="0" presId="urn:microsoft.com/office/officeart/2008/layout/HorizontalMultiLevelHierarchy"/>
    <dgm:cxn modelId="{530FBD8C-4A31-4F51-B82A-FF32618AB04B}" type="presOf" srcId="{5BB7A829-2A6D-45BA-BA00-3E1FE4BC88B6}" destId="{59946EE6-0310-4A09-B067-1A7608E93AD4}" srcOrd="0" destOrd="0" presId="urn:microsoft.com/office/officeart/2008/layout/HorizontalMultiLevelHierarchy"/>
    <dgm:cxn modelId="{AC8987A1-D05F-4FAB-BE31-457420CE0EEE}" srcId="{B4072895-E1D5-4B8B-B6BC-A2867B8AA92A}" destId="{18F7E2A6-D933-4BF1-8612-8AC52BB8A28E}" srcOrd="0" destOrd="0" parTransId="{9F29B86C-C9C4-4E3D-ACE1-B251A8D3401E}" sibTransId="{D62147D0-0C4F-4EA1-AD60-02010137CF59}"/>
    <dgm:cxn modelId="{D30DA9A4-2D3A-4E5A-85C5-3F61C89B186A}" type="presOf" srcId="{FD549F14-4C76-444B-9EE3-5F8FA32E3F7A}" destId="{B836AEC5-6750-4FE9-8243-D006564F38E5}" srcOrd="1" destOrd="0" presId="urn:microsoft.com/office/officeart/2008/layout/HorizontalMultiLevelHierarchy"/>
    <dgm:cxn modelId="{FB2776AD-1B06-4957-8CC1-3EAD466CBF41}" type="presOf" srcId="{25888547-27F0-4335-923B-2C053C74C268}" destId="{3B41BA9C-7A78-41FE-80DA-E68E39A56935}" srcOrd="0" destOrd="0" presId="urn:microsoft.com/office/officeart/2008/layout/HorizontalMultiLevelHierarchy"/>
    <dgm:cxn modelId="{5B31CBB7-7A9D-497F-8389-7B54CD949A98}" type="presOf" srcId="{8DB232AD-D9E9-4E50-A776-02DFD3F87156}" destId="{87402AB1-68C3-4ED1-AF9B-2A9FEB85D65A}" srcOrd="0" destOrd="0" presId="urn:microsoft.com/office/officeart/2008/layout/HorizontalMultiLevelHierarchy"/>
    <dgm:cxn modelId="{3A2843C5-5AEC-4E35-BD3D-B9190770001D}" srcId="{086E1EA9-A03C-4AA8-AD51-04B66FFA7254}" destId="{25888547-27F0-4335-923B-2C053C74C268}" srcOrd="0" destOrd="0" parTransId="{FD549F14-4C76-444B-9EE3-5F8FA32E3F7A}" sibTransId="{F9DEF4F3-C762-41E9-98BD-F642AA2F79C2}"/>
    <dgm:cxn modelId="{F13549CE-284A-4C2B-8660-CC0073C4884C}" srcId="{4021D352-C499-4CA6-A22B-CFA9085308EC}" destId="{8DB232AD-D9E9-4E50-A776-02DFD3F87156}" srcOrd="0" destOrd="0" parTransId="{5BB7A829-2A6D-45BA-BA00-3E1FE4BC88B6}" sibTransId="{B90EB4FA-2966-45B7-97AA-201A03509F1C}"/>
    <dgm:cxn modelId="{80B690CF-2192-4D2F-AA14-42C6D367AB89}" type="presOf" srcId="{9F29B86C-C9C4-4E3D-ACE1-B251A8D3401E}" destId="{35B10858-088C-42D3-9B7B-E24F1E8E336B}" srcOrd="1" destOrd="0" presId="urn:microsoft.com/office/officeart/2008/layout/HorizontalMultiLevelHierarchy"/>
    <dgm:cxn modelId="{C171C9DD-4176-4E2D-A578-71934D9D58B2}" type="presOf" srcId="{5BB7A829-2A6D-45BA-BA00-3E1FE4BC88B6}" destId="{3341D643-DD70-47D8-A922-E5460886F2ED}" srcOrd="1" destOrd="0" presId="urn:microsoft.com/office/officeart/2008/layout/HorizontalMultiLevelHierarchy"/>
    <dgm:cxn modelId="{2957D6E5-772F-4C98-B74B-B4065449AF4C}" type="presOf" srcId="{18F7E2A6-D933-4BF1-8612-8AC52BB8A28E}" destId="{16AA69F4-544E-4402-AED0-C2EDE1DEDDD3}" srcOrd="0" destOrd="0" presId="urn:microsoft.com/office/officeart/2008/layout/HorizontalMultiLevelHierarchy"/>
    <dgm:cxn modelId="{F7A435EA-F749-49F3-9F0A-FF2E9C467648}" type="presOf" srcId="{FD549F14-4C76-444B-9EE3-5F8FA32E3F7A}" destId="{2B735411-E650-4600-BC31-F2AF756F5ACC}" srcOrd="0" destOrd="0" presId="urn:microsoft.com/office/officeart/2008/layout/HorizontalMultiLevelHierarchy"/>
    <dgm:cxn modelId="{093865EF-2ABE-456D-9389-E47A5130BE95}" type="presOf" srcId="{086E1EA9-A03C-4AA8-AD51-04B66FFA7254}" destId="{2666C294-9ACA-4F77-8263-12D18A66F1A4}" srcOrd="0" destOrd="0" presId="urn:microsoft.com/office/officeart/2008/layout/HorizontalMultiLevelHierarchy"/>
    <dgm:cxn modelId="{21CF7FFA-01E0-4A40-A122-4BA4DE8C6E91}" type="presOf" srcId="{2FCADA70-9B33-4734-B07B-CC0487BA562B}" destId="{38F50A44-88ED-4195-A2B8-88C3767B6914}" srcOrd="1" destOrd="0" presId="urn:microsoft.com/office/officeart/2008/layout/HorizontalMultiLevelHierarchy"/>
    <dgm:cxn modelId="{5702F8FA-0E91-4B53-B867-A60738F02509}" type="presOf" srcId="{DDD9E9D0-6E12-41CE-94A0-1012160D0A03}" destId="{5F05390B-DEA8-4C83-9369-D0FB0F52F6C7}" srcOrd="0" destOrd="0" presId="urn:microsoft.com/office/officeart/2008/layout/HorizontalMultiLevelHierarchy"/>
    <dgm:cxn modelId="{1D29FFAB-8D7F-471B-A0BD-999279CD4F6A}" type="presParOf" srcId="{8F3A8004-98F5-4C76-BDF9-F77D2250B34F}" destId="{9D7691CE-9E7F-432F-8D36-6E1E82EE29F6}" srcOrd="0" destOrd="0" presId="urn:microsoft.com/office/officeart/2008/layout/HorizontalMultiLevelHierarchy"/>
    <dgm:cxn modelId="{9EADBDDE-E512-4E0C-8B00-A56BAFD1DF80}" type="presParOf" srcId="{9D7691CE-9E7F-432F-8D36-6E1E82EE29F6}" destId="{2666C294-9ACA-4F77-8263-12D18A66F1A4}" srcOrd="0" destOrd="0" presId="urn:microsoft.com/office/officeart/2008/layout/HorizontalMultiLevelHierarchy"/>
    <dgm:cxn modelId="{87458F03-5AE4-415C-A570-E981E86FBD6E}" type="presParOf" srcId="{9D7691CE-9E7F-432F-8D36-6E1E82EE29F6}" destId="{F0F56BA1-3093-4A80-976D-52CB85D7D788}" srcOrd="1" destOrd="0" presId="urn:microsoft.com/office/officeart/2008/layout/HorizontalMultiLevelHierarchy"/>
    <dgm:cxn modelId="{9F2FF176-FE35-469B-9F6F-670080F76069}" type="presParOf" srcId="{F0F56BA1-3093-4A80-976D-52CB85D7D788}" destId="{2B735411-E650-4600-BC31-F2AF756F5ACC}" srcOrd="0" destOrd="0" presId="urn:microsoft.com/office/officeart/2008/layout/HorizontalMultiLevelHierarchy"/>
    <dgm:cxn modelId="{4AF35D52-522F-40F0-B44D-BDFDA0564508}" type="presParOf" srcId="{2B735411-E650-4600-BC31-F2AF756F5ACC}" destId="{B836AEC5-6750-4FE9-8243-D006564F38E5}" srcOrd="0" destOrd="0" presId="urn:microsoft.com/office/officeart/2008/layout/HorizontalMultiLevelHierarchy"/>
    <dgm:cxn modelId="{13D59F45-B0A8-42BF-8E10-ABCBCF503E54}" type="presParOf" srcId="{F0F56BA1-3093-4A80-976D-52CB85D7D788}" destId="{0C9B2E3F-EB70-4AED-A9F4-67E918DEAA1F}" srcOrd="1" destOrd="0" presId="urn:microsoft.com/office/officeart/2008/layout/HorizontalMultiLevelHierarchy"/>
    <dgm:cxn modelId="{A317F44C-2B3F-414E-B698-DAC9078C2F7D}" type="presParOf" srcId="{0C9B2E3F-EB70-4AED-A9F4-67E918DEAA1F}" destId="{3B41BA9C-7A78-41FE-80DA-E68E39A56935}" srcOrd="0" destOrd="0" presId="urn:microsoft.com/office/officeart/2008/layout/HorizontalMultiLevelHierarchy"/>
    <dgm:cxn modelId="{150E6606-9B57-416C-91C9-DC81B48DA7B9}" type="presParOf" srcId="{0C9B2E3F-EB70-4AED-A9F4-67E918DEAA1F}" destId="{EBE65007-B840-409A-BA8F-933B78EDF519}" srcOrd="1" destOrd="0" presId="urn:microsoft.com/office/officeart/2008/layout/HorizontalMultiLevelHierarchy"/>
    <dgm:cxn modelId="{E9E7B844-7819-4A3E-9371-883033F9D58E}" type="presParOf" srcId="{EBE65007-B840-409A-BA8F-933B78EDF519}" destId="{EE267B16-F0C1-4F88-B83F-EA70F525AFCD}" srcOrd="0" destOrd="0" presId="urn:microsoft.com/office/officeart/2008/layout/HorizontalMultiLevelHierarchy"/>
    <dgm:cxn modelId="{23300970-69EB-47A8-BA61-FC6DD6936E5C}" type="presParOf" srcId="{EE267B16-F0C1-4F88-B83F-EA70F525AFCD}" destId="{38F50A44-88ED-4195-A2B8-88C3767B6914}" srcOrd="0" destOrd="0" presId="urn:microsoft.com/office/officeart/2008/layout/HorizontalMultiLevelHierarchy"/>
    <dgm:cxn modelId="{C7B69372-251F-481A-AC06-F15873037DFA}" type="presParOf" srcId="{EBE65007-B840-409A-BA8F-933B78EDF519}" destId="{9559A610-1342-46A6-8FC4-E4DAB776D133}" srcOrd="1" destOrd="0" presId="urn:microsoft.com/office/officeart/2008/layout/HorizontalMultiLevelHierarchy"/>
    <dgm:cxn modelId="{FE830449-8797-4633-8EC8-2EE533CDC486}" type="presParOf" srcId="{9559A610-1342-46A6-8FC4-E4DAB776D133}" destId="{D425EC43-261E-4896-A1BD-4EFB8961561D}" srcOrd="0" destOrd="0" presId="urn:microsoft.com/office/officeart/2008/layout/HorizontalMultiLevelHierarchy"/>
    <dgm:cxn modelId="{91CB60E1-3787-4E2B-BF26-6C7230688DE5}" type="presParOf" srcId="{9559A610-1342-46A6-8FC4-E4DAB776D133}" destId="{9D4BA746-C4E8-4944-A902-4835BC952F45}" srcOrd="1" destOrd="0" presId="urn:microsoft.com/office/officeart/2008/layout/HorizontalMultiLevelHierarchy"/>
    <dgm:cxn modelId="{DC919ADE-7727-4F4E-86C6-5F5049E3FFED}" type="presParOf" srcId="{F0F56BA1-3093-4A80-976D-52CB85D7D788}" destId="{5F05390B-DEA8-4C83-9369-D0FB0F52F6C7}" srcOrd="2" destOrd="0" presId="urn:microsoft.com/office/officeart/2008/layout/HorizontalMultiLevelHierarchy"/>
    <dgm:cxn modelId="{9499362A-09A3-4854-BA66-38AD74341FC7}" type="presParOf" srcId="{5F05390B-DEA8-4C83-9369-D0FB0F52F6C7}" destId="{6E0BD835-B879-47AE-A7F4-C1C13EC2B03A}" srcOrd="0" destOrd="0" presId="urn:microsoft.com/office/officeart/2008/layout/HorizontalMultiLevelHierarchy"/>
    <dgm:cxn modelId="{DA74D19B-CB4C-4723-BC93-633ADB76FA3B}" type="presParOf" srcId="{F0F56BA1-3093-4A80-976D-52CB85D7D788}" destId="{8CE49555-7272-4DA0-8264-EFD5ED4A7A11}" srcOrd="3" destOrd="0" presId="urn:microsoft.com/office/officeart/2008/layout/HorizontalMultiLevelHierarchy"/>
    <dgm:cxn modelId="{5919B02B-7C90-4700-A015-7E40B2ECC445}" type="presParOf" srcId="{8CE49555-7272-4DA0-8264-EFD5ED4A7A11}" destId="{D5BE271C-5CF8-444E-825A-4EA31EDD1597}" srcOrd="0" destOrd="0" presId="urn:microsoft.com/office/officeart/2008/layout/HorizontalMultiLevelHierarchy"/>
    <dgm:cxn modelId="{2C698C81-261D-4B06-8FDF-D4B11359411F}" type="presParOf" srcId="{8CE49555-7272-4DA0-8264-EFD5ED4A7A11}" destId="{85D02601-379C-4F55-B007-B4A195FC6A29}" srcOrd="1" destOrd="0" presId="urn:microsoft.com/office/officeart/2008/layout/HorizontalMultiLevelHierarchy"/>
    <dgm:cxn modelId="{727A3629-D2D8-453D-9834-85E4F48FC096}" type="presParOf" srcId="{85D02601-379C-4F55-B007-B4A195FC6A29}" destId="{59946EE6-0310-4A09-B067-1A7608E93AD4}" srcOrd="0" destOrd="0" presId="urn:microsoft.com/office/officeart/2008/layout/HorizontalMultiLevelHierarchy"/>
    <dgm:cxn modelId="{DA59B252-9284-4852-B352-5ED9ED8F5B6B}" type="presParOf" srcId="{59946EE6-0310-4A09-B067-1A7608E93AD4}" destId="{3341D643-DD70-47D8-A922-E5460886F2ED}" srcOrd="0" destOrd="0" presId="urn:microsoft.com/office/officeart/2008/layout/HorizontalMultiLevelHierarchy"/>
    <dgm:cxn modelId="{ADAB1B98-9E24-4589-923D-19C32EA199A6}" type="presParOf" srcId="{85D02601-379C-4F55-B007-B4A195FC6A29}" destId="{46BC3A72-0358-4899-B192-92D0E7E29786}" srcOrd="1" destOrd="0" presId="urn:microsoft.com/office/officeart/2008/layout/HorizontalMultiLevelHierarchy"/>
    <dgm:cxn modelId="{E1124C6A-FB12-4A9D-80A9-99C32AC77882}" type="presParOf" srcId="{46BC3A72-0358-4899-B192-92D0E7E29786}" destId="{87402AB1-68C3-4ED1-AF9B-2A9FEB85D65A}" srcOrd="0" destOrd="0" presId="urn:microsoft.com/office/officeart/2008/layout/HorizontalMultiLevelHierarchy"/>
    <dgm:cxn modelId="{39E2C0DD-861C-4FE7-80F9-3AB29C7967D9}" type="presParOf" srcId="{46BC3A72-0358-4899-B192-92D0E7E29786}" destId="{0F7BED8C-4052-4B41-B4AA-F4372D95946E}" srcOrd="1" destOrd="0" presId="urn:microsoft.com/office/officeart/2008/layout/HorizontalMultiLevelHierarchy"/>
    <dgm:cxn modelId="{3EC18F42-7CB2-4586-85E7-8FFB1207B431}" type="presParOf" srcId="{F0F56BA1-3093-4A80-976D-52CB85D7D788}" destId="{AB37471D-CB73-4A6F-9117-9D3C03D7E275}" srcOrd="4" destOrd="0" presId="urn:microsoft.com/office/officeart/2008/layout/HorizontalMultiLevelHierarchy"/>
    <dgm:cxn modelId="{0B477637-55F4-42E7-8D07-C6232718896D}" type="presParOf" srcId="{AB37471D-CB73-4A6F-9117-9D3C03D7E275}" destId="{E271A361-C70A-4D40-8F6B-D1E6CBD32770}" srcOrd="0" destOrd="0" presId="urn:microsoft.com/office/officeart/2008/layout/HorizontalMultiLevelHierarchy"/>
    <dgm:cxn modelId="{A2F59228-0344-49B7-BE16-9CBBB89DD454}" type="presParOf" srcId="{F0F56BA1-3093-4A80-976D-52CB85D7D788}" destId="{26602A29-4963-42A0-B94F-6D2DC095D665}" srcOrd="5" destOrd="0" presId="urn:microsoft.com/office/officeart/2008/layout/HorizontalMultiLevelHierarchy"/>
    <dgm:cxn modelId="{A8F6D1FF-94BB-4A77-A057-73323154AEB6}" type="presParOf" srcId="{26602A29-4963-42A0-B94F-6D2DC095D665}" destId="{D4C044A3-B99E-4CE9-B0C1-06A53D1466F3}" srcOrd="0" destOrd="0" presId="urn:microsoft.com/office/officeart/2008/layout/HorizontalMultiLevelHierarchy"/>
    <dgm:cxn modelId="{FA559E19-3F3F-4B24-BE34-A29162E183A9}" type="presParOf" srcId="{26602A29-4963-42A0-B94F-6D2DC095D665}" destId="{0C256C7E-5480-4EE4-A20A-A66EAF50BF60}" srcOrd="1" destOrd="0" presId="urn:microsoft.com/office/officeart/2008/layout/HorizontalMultiLevelHierarchy"/>
    <dgm:cxn modelId="{AF53EFA7-28EA-4E9F-A9A1-AF50754A5C9D}" type="presParOf" srcId="{0C256C7E-5480-4EE4-A20A-A66EAF50BF60}" destId="{B645FF1C-5AF8-4186-9B4E-BCDAC44E36F1}" srcOrd="0" destOrd="0" presId="urn:microsoft.com/office/officeart/2008/layout/HorizontalMultiLevelHierarchy"/>
    <dgm:cxn modelId="{344FFC01-AE35-4611-846D-9CC9AF516215}" type="presParOf" srcId="{B645FF1C-5AF8-4186-9B4E-BCDAC44E36F1}" destId="{35B10858-088C-42D3-9B7B-E24F1E8E336B}" srcOrd="0" destOrd="0" presId="urn:microsoft.com/office/officeart/2008/layout/HorizontalMultiLevelHierarchy"/>
    <dgm:cxn modelId="{38B1EFED-0FF2-49D7-B000-5CBFCD9D4B42}" type="presParOf" srcId="{0C256C7E-5480-4EE4-A20A-A66EAF50BF60}" destId="{68AC3D52-E70A-4C1A-B57B-7166FFC12A5D}" srcOrd="1" destOrd="0" presId="urn:microsoft.com/office/officeart/2008/layout/HorizontalMultiLevelHierarchy"/>
    <dgm:cxn modelId="{C9FC73EC-28FB-46C2-8D79-739A508B6F69}" type="presParOf" srcId="{68AC3D52-E70A-4C1A-B57B-7166FFC12A5D}" destId="{16AA69F4-544E-4402-AED0-C2EDE1DEDDD3}" srcOrd="0" destOrd="0" presId="urn:microsoft.com/office/officeart/2008/layout/HorizontalMultiLevelHierarchy"/>
    <dgm:cxn modelId="{7340C137-997B-4919-B9C0-AF50B4339711}" type="presParOf" srcId="{68AC3D52-E70A-4C1A-B57B-7166FFC12A5D}" destId="{B08FA2F5-31F7-44C6-99E3-F3B04A2921D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3076DE-2098-4564-B960-4584ED07D061}" type="doc">
      <dgm:prSet loTypeId="urn:microsoft.com/office/officeart/2005/8/layout/orgChart1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8B7F0BE8-0D1E-4B2C-904B-AC8BE86C01EE}">
      <dgm:prSet phldrT="[Текст]"/>
      <dgm:spPr/>
      <dgm:t>
        <a:bodyPr/>
        <a:lstStyle/>
        <a:p>
          <a:endParaRPr lang="ru-RU" dirty="0"/>
        </a:p>
      </dgm:t>
    </dgm:pt>
    <dgm:pt modelId="{3B417DE6-352E-4125-B50E-FA0009B8BB5F}" type="parTrans" cxnId="{3A2504BA-E89F-48BF-87E9-ED082FB905C7}">
      <dgm:prSet/>
      <dgm:spPr/>
      <dgm:t>
        <a:bodyPr/>
        <a:lstStyle/>
        <a:p>
          <a:endParaRPr lang="ru-RU"/>
        </a:p>
      </dgm:t>
    </dgm:pt>
    <dgm:pt modelId="{B532681F-2774-4916-A0C9-3A6B7831D97D}" type="sibTrans" cxnId="{3A2504BA-E89F-48BF-87E9-ED082FB905C7}">
      <dgm:prSet/>
      <dgm:spPr/>
      <dgm:t>
        <a:bodyPr/>
        <a:lstStyle/>
        <a:p>
          <a:endParaRPr lang="ru-RU"/>
        </a:p>
      </dgm:t>
    </dgm:pt>
    <dgm:pt modelId="{852596D4-5547-488F-B0C7-CFEAFFFE4B96}" type="asst">
      <dgm:prSet phldrT="[Текст]" custT="1"/>
      <dgm:spPr>
        <a:solidFill>
          <a:srgbClr val="A5551F"/>
        </a:solidFill>
      </dgm:spPr>
      <dgm:t>
        <a:bodyPr/>
        <a:lstStyle/>
        <a:p>
          <a:r>
            <a:rPr lang="ru-RU" sz="1800" b="1" dirty="0">
              <a:latin typeface="Akrobat" panose="020B0604020202020204" charset="-52"/>
              <a:cs typeface="Times New Roman" panose="02020603050405020304" pitchFamily="18" charset="0"/>
            </a:rPr>
            <a:t>профессиональные объединения:</a:t>
          </a:r>
        </a:p>
      </dgm:t>
    </dgm:pt>
    <dgm:pt modelId="{FAEF5728-5AE5-4509-BCAB-11D4A897FFC5}" type="parTrans" cxnId="{7F2E154A-6D76-4946-B4F2-0E420BDAA6FA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E3875702-4C29-40D4-B346-07220B2A748F}" type="sibTrans" cxnId="{7F2E154A-6D76-4946-B4F2-0E420BDAA6FA}">
      <dgm:prSet/>
      <dgm:spPr/>
      <dgm:t>
        <a:bodyPr/>
        <a:lstStyle/>
        <a:p>
          <a:endParaRPr lang="ru-RU"/>
        </a:p>
      </dgm:t>
    </dgm:pt>
    <dgm:pt modelId="{C299CCED-DC86-424B-8141-DB010499D066}">
      <dgm:prSet phldrT="[Текст]" custT="1"/>
      <dgm:spPr/>
      <dgm:t>
        <a:bodyPr/>
        <a:lstStyle/>
        <a:p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«педагогический дуэт» </a:t>
          </a:r>
        </a:p>
      </dgm:t>
    </dgm:pt>
    <dgm:pt modelId="{180159F9-0322-49F8-A9FA-196C806D2B56}" type="parTrans" cxnId="{6BFA55F8-75AF-47A4-B98B-E01038983F16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56B9C26D-E67E-4790-8D48-00A2F6097DCA}" type="sibTrans" cxnId="{6BFA55F8-75AF-47A4-B98B-E01038983F16}">
      <dgm:prSet/>
      <dgm:spPr/>
      <dgm:t>
        <a:bodyPr/>
        <a:lstStyle/>
        <a:p>
          <a:endParaRPr lang="ru-RU"/>
        </a:p>
      </dgm:t>
    </dgm:pt>
    <dgm:pt modelId="{79B4A654-65DB-45E0-86E0-8AA506D76AE0}">
      <dgm:prSet phldrT="[Текст]" custT="1"/>
      <dgm:spPr/>
      <dgm:t>
        <a:bodyPr/>
        <a:lstStyle/>
        <a:p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«творческая мастерская» </a:t>
          </a:r>
        </a:p>
      </dgm:t>
    </dgm:pt>
    <dgm:pt modelId="{85256BAC-A0A1-4C9B-A669-7C8056BAC334}" type="parTrans" cxnId="{221A863B-160F-4550-B26A-4362C5DEFFBF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0B359E4F-068D-483F-9DAC-11328E1EA0D9}" type="sibTrans" cxnId="{221A863B-160F-4550-B26A-4362C5DEFFBF}">
      <dgm:prSet/>
      <dgm:spPr/>
      <dgm:t>
        <a:bodyPr/>
        <a:lstStyle/>
        <a:p>
          <a:endParaRPr lang="ru-RU"/>
        </a:p>
      </dgm:t>
    </dgm:pt>
    <dgm:pt modelId="{F8718EFC-4A9E-4EEA-96ED-3090F48E1856}">
      <dgm:prSet phldrT="[Текст]" custT="1"/>
      <dgm:spPr/>
      <dgm:t>
        <a:bodyPr/>
        <a:lstStyle/>
        <a:p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«рабочая группа» </a:t>
          </a:r>
        </a:p>
      </dgm:t>
    </dgm:pt>
    <dgm:pt modelId="{FD3D2E8F-1D5D-4C48-8170-E84B433EA31E}" type="parTrans" cxnId="{B89E30DB-4225-4E37-A2C9-5FC1C2026CF1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3C1694BB-D37E-40F2-8668-19FD1A6EE85C}" type="sibTrans" cxnId="{B89E30DB-4225-4E37-A2C9-5FC1C2026CF1}">
      <dgm:prSet/>
      <dgm:spPr/>
      <dgm:t>
        <a:bodyPr/>
        <a:lstStyle/>
        <a:p>
          <a:endParaRPr lang="ru-RU"/>
        </a:p>
      </dgm:t>
    </dgm:pt>
    <dgm:pt modelId="{53EA3E9D-3885-4E0C-9C15-07119D4E3CEA}">
      <dgm:prSet custT="1"/>
      <dgm:spPr>
        <a:solidFill>
          <a:srgbClr val="57111C"/>
        </a:solidFill>
      </dgm:spPr>
      <dgm:t>
        <a:bodyPr/>
        <a:lstStyle/>
        <a:p>
          <a:r>
            <a:rPr lang="ru-RU" sz="1800" dirty="0">
              <a:latin typeface="Akrobat Black" panose="020B0604020202020204" charset="-52"/>
              <a:cs typeface="Times New Roman" panose="02020603050405020304" pitchFamily="18" charset="0"/>
            </a:rPr>
            <a:t>«Школа  наставничества»</a:t>
          </a:r>
        </a:p>
        <a:p>
          <a:r>
            <a:rPr lang="ru-RU" sz="1800" dirty="0">
              <a:latin typeface="Akrobat Black" panose="020B0604020202020204" charset="-52"/>
              <a:cs typeface="Times New Roman" panose="02020603050405020304" pitchFamily="18" charset="0"/>
            </a:rPr>
            <a:t>по направлению «экономическое воспитание»</a:t>
          </a:r>
          <a:endParaRPr lang="ru-RU" sz="1800" dirty="0">
            <a:latin typeface="Akrobat Black" panose="020B0604020202020204" charset="-52"/>
          </a:endParaRPr>
        </a:p>
      </dgm:t>
    </dgm:pt>
    <dgm:pt modelId="{23D280A3-ED64-4BF6-B1DC-8DF53330D492}" type="parTrans" cxnId="{577CD1EC-3DEE-4694-9934-3D7BDB471601}">
      <dgm:prSet/>
      <dgm:spPr/>
      <dgm:t>
        <a:bodyPr/>
        <a:lstStyle/>
        <a:p>
          <a:endParaRPr lang="ru-RU"/>
        </a:p>
      </dgm:t>
    </dgm:pt>
    <dgm:pt modelId="{34BCCDA9-D003-4A40-B855-293A334192D3}" type="sibTrans" cxnId="{577CD1EC-3DEE-4694-9934-3D7BDB471601}">
      <dgm:prSet/>
      <dgm:spPr/>
      <dgm:t>
        <a:bodyPr/>
        <a:lstStyle/>
        <a:p>
          <a:endParaRPr lang="ru-RU"/>
        </a:p>
      </dgm:t>
    </dgm:pt>
    <dgm:pt modelId="{1F9C2ACA-76D4-456B-BE24-93B4DD16FF7F}" type="pres">
      <dgm:prSet presAssocID="{AD3076DE-2098-4564-B960-4584ED07D06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CB1E62D-6C2C-4A8F-AEED-F6A840A8AFCE}" type="pres">
      <dgm:prSet presAssocID="{8B7F0BE8-0D1E-4B2C-904B-AC8BE86C01EE}" presName="hierRoot1" presStyleCnt="0">
        <dgm:presLayoutVars>
          <dgm:hierBranch val="init"/>
        </dgm:presLayoutVars>
      </dgm:prSet>
      <dgm:spPr/>
    </dgm:pt>
    <dgm:pt modelId="{FF72142B-1498-481A-A734-50768B3A7D61}" type="pres">
      <dgm:prSet presAssocID="{8B7F0BE8-0D1E-4B2C-904B-AC8BE86C01EE}" presName="rootComposite1" presStyleCnt="0"/>
      <dgm:spPr/>
    </dgm:pt>
    <dgm:pt modelId="{95A46754-7065-487C-B1A1-6C18FF7D0B51}" type="pres">
      <dgm:prSet presAssocID="{8B7F0BE8-0D1E-4B2C-904B-AC8BE86C01EE}" presName="rootText1" presStyleLbl="node0" presStyleIdx="0" presStyleCnt="2">
        <dgm:presLayoutVars>
          <dgm:chPref val="3"/>
        </dgm:presLayoutVars>
      </dgm:prSet>
      <dgm:spPr/>
    </dgm:pt>
    <dgm:pt modelId="{528C9F3E-17AE-4A69-B1D7-4A715C7AAD36}" type="pres">
      <dgm:prSet presAssocID="{8B7F0BE8-0D1E-4B2C-904B-AC8BE86C01EE}" presName="rootConnector1" presStyleLbl="node1" presStyleIdx="0" presStyleCnt="0"/>
      <dgm:spPr/>
    </dgm:pt>
    <dgm:pt modelId="{43BB87D8-26A3-433F-83D0-573F832A137B}" type="pres">
      <dgm:prSet presAssocID="{8B7F0BE8-0D1E-4B2C-904B-AC8BE86C01EE}" presName="hierChild2" presStyleCnt="0"/>
      <dgm:spPr/>
    </dgm:pt>
    <dgm:pt modelId="{E2E48E12-7C01-4509-8653-D07973EB145B}" type="pres">
      <dgm:prSet presAssocID="{180159F9-0322-49F8-A9FA-196C806D2B56}" presName="Name37" presStyleLbl="parChTrans1D2" presStyleIdx="0" presStyleCnt="4"/>
      <dgm:spPr/>
    </dgm:pt>
    <dgm:pt modelId="{FCDDD410-89AF-4FC3-ABBD-D0FC4FC8D465}" type="pres">
      <dgm:prSet presAssocID="{C299CCED-DC86-424B-8141-DB010499D066}" presName="hierRoot2" presStyleCnt="0">
        <dgm:presLayoutVars>
          <dgm:hierBranch val="init"/>
        </dgm:presLayoutVars>
      </dgm:prSet>
      <dgm:spPr/>
    </dgm:pt>
    <dgm:pt modelId="{6492F5CF-288A-477F-A94D-ABD50FE98578}" type="pres">
      <dgm:prSet presAssocID="{C299CCED-DC86-424B-8141-DB010499D066}" presName="rootComposite" presStyleCnt="0"/>
      <dgm:spPr/>
    </dgm:pt>
    <dgm:pt modelId="{612916F8-18C6-474D-8066-FED3230501B0}" type="pres">
      <dgm:prSet presAssocID="{C299CCED-DC86-424B-8141-DB010499D066}" presName="rootText" presStyleLbl="node2" presStyleIdx="0" presStyleCnt="3" custScaleX="131529">
        <dgm:presLayoutVars>
          <dgm:chPref val="3"/>
        </dgm:presLayoutVars>
      </dgm:prSet>
      <dgm:spPr/>
    </dgm:pt>
    <dgm:pt modelId="{78128EB6-132A-4D2D-93B4-CDF5A4E9EB49}" type="pres">
      <dgm:prSet presAssocID="{C299CCED-DC86-424B-8141-DB010499D066}" presName="rootConnector" presStyleLbl="node2" presStyleIdx="0" presStyleCnt="3"/>
      <dgm:spPr/>
    </dgm:pt>
    <dgm:pt modelId="{9F98E340-621F-40B7-BB77-679FFC24C703}" type="pres">
      <dgm:prSet presAssocID="{C299CCED-DC86-424B-8141-DB010499D066}" presName="hierChild4" presStyleCnt="0"/>
      <dgm:spPr/>
    </dgm:pt>
    <dgm:pt modelId="{99FA0866-03AA-45B5-9C29-8DC29F206A14}" type="pres">
      <dgm:prSet presAssocID="{C299CCED-DC86-424B-8141-DB010499D066}" presName="hierChild5" presStyleCnt="0"/>
      <dgm:spPr/>
    </dgm:pt>
    <dgm:pt modelId="{523966BE-E2CD-4E8C-9C3A-9B1CF2857A02}" type="pres">
      <dgm:prSet presAssocID="{85256BAC-A0A1-4C9B-A669-7C8056BAC334}" presName="Name37" presStyleLbl="parChTrans1D2" presStyleIdx="1" presStyleCnt="4"/>
      <dgm:spPr/>
    </dgm:pt>
    <dgm:pt modelId="{95787303-D939-45C7-AA27-089EA82B9E62}" type="pres">
      <dgm:prSet presAssocID="{79B4A654-65DB-45E0-86E0-8AA506D76AE0}" presName="hierRoot2" presStyleCnt="0">
        <dgm:presLayoutVars>
          <dgm:hierBranch val="init"/>
        </dgm:presLayoutVars>
      </dgm:prSet>
      <dgm:spPr/>
    </dgm:pt>
    <dgm:pt modelId="{966D8A34-0455-4906-9D34-EC1B978C2ED0}" type="pres">
      <dgm:prSet presAssocID="{79B4A654-65DB-45E0-86E0-8AA506D76AE0}" presName="rootComposite" presStyleCnt="0"/>
      <dgm:spPr/>
    </dgm:pt>
    <dgm:pt modelId="{935B95A9-E1CD-427E-B84D-D4338937C480}" type="pres">
      <dgm:prSet presAssocID="{79B4A654-65DB-45E0-86E0-8AA506D76AE0}" presName="rootText" presStyleLbl="node2" presStyleIdx="1" presStyleCnt="3" custScaleX="146283">
        <dgm:presLayoutVars>
          <dgm:chPref val="3"/>
        </dgm:presLayoutVars>
      </dgm:prSet>
      <dgm:spPr/>
    </dgm:pt>
    <dgm:pt modelId="{AE64D4F1-045E-4D5B-AAD6-28150BD5CCE2}" type="pres">
      <dgm:prSet presAssocID="{79B4A654-65DB-45E0-86E0-8AA506D76AE0}" presName="rootConnector" presStyleLbl="node2" presStyleIdx="1" presStyleCnt="3"/>
      <dgm:spPr/>
    </dgm:pt>
    <dgm:pt modelId="{C60DA5F7-F71A-40FA-9D6B-08C9954B9AEF}" type="pres">
      <dgm:prSet presAssocID="{79B4A654-65DB-45E0-86E0-8AA506D76AE0}" presName="hierChild4" presStyleCnt="0"/>
      <dgm:spPr/>
    </dgm:pt>
    <dgm:pt modelId="{D03650EF-9604-4C7B-B483-52AD8EEE445F}" type="pres">
      <dgm:prSet presAssocID="{79B4A654-65DB-45E0-86E0-8AA506D76AE0}" presName="hierChild5" presStyleCnt="0"/>
      <dgm:spPr/>
    </dgm:pt>
    <dgm:pt modelId="{F76D631F-E463-4C52-B7FD-84608B664730}" type="pres">
      <dgm:prSet presAssocID="{FD3D2E8F-1D5D-4C48-8170-E84B433EA31E}" presName="Name37" presStyleLbl="parChTrans1D2" presStyleIdx="2" presStyleCnt="4"/>
      <dgm:spPr/>
    </dgm:pt>
    <dgm:pt modelId="{61047851-584B-4655-911F-692B6D220DD4}" type="pres">
      <dgm:prSet presAssocID="{F8718EFC-4A9E-4EEA-96ED-3090F48E1856}" presName="hierRoot2" presStyleCnt="0">
        <dgm:presLayoutVars>
          <dgm:hierBranch val="init"/>
        </dgm:presLayoutVars>
      </dgm:prSet>
      <dgm:spPr/>
    </dgm:pt>
    <dgm:pt modelId="{34B16463-3066-46A6-A196-2A824C4B6C16}" type="pres">
      <dgm:prSet presAssocID="{F8718EFC-4A9E-4EEA-96ED-3090F48E1856}" presName="rootComposite" presStyleCnt="0"/>
      <dgm:spPr/>
    </dgm:pt>
    <dgm:pt modelId="{E646642F-FA7A-48DA-BFCE-251E5B93E3AE}" type="pres">
      <dgm:prSet presAssocID="{F8718EFC-4A9E-4EEA-96ED-3090F48E1856}" presName="rootText" presStyleLbl="node2" presStyleIdx="2" presStyleCnt="3" custScaleX="137605">
        <dgm:presLayoutVars>
          <dgm:chPref val="3"/>
        </dgm:presLayoutVars>
      </dgm:prSet>
      <dgm:spPr/>
    </dgm:pt>
    <dgm:pt modelId="{F1256081-03A0-476B-B69B-5F57DA26F756}" type="pres">
      <dgm:prSet presAssocID="{F8718EFC-4A9E-4EEA-96ED-3090F48E1856}" presName="rootConnector" presStyleLbl="node2" presStyleIdx="2" presStyleCnt="3"/>
      <dgm:spPr/>
    </dgm:pt>
    <dgm:pt modelId="{DB5B00B5-CD27-4435-BD0A-0CF63416AB1A}" type="pres">
      <dgm:prSet presAssocID="{F8718EFC-4A9E-4EEA-96ED-3090F48E1856}" presName="hierChild4" presStyleCnt="0"/>
      <dgm:spPr/>
    </dgm:pt>
    <dgm:pt modelId="{8881BC4C-B37A-4446-91BB-435207691FB8}" type="pres">
      <dgm:prSet presAssocID="{F8718EFC-4A9E-4EEA-96ED-3090F48E1856}" presName="hierChild5" presStyleCnt="0"/>
      <dgm:spPr/>
    </dgm:pt>
    <dgm:pt modelId="{8C968498-9062-4D00-B7A5-07AF0F19518A}" type="pres">
      <dgm:prSet presAssocID="{8B7F0BE8-0D1E-4B2C-904B-AC8BE86C01EE}" presName="hierChild3" presStyleCnt="0"/>
      <dgm:spPr/>
    </dgm:pt>
    <dgm:pt modelId="{B83E9990-E0FB-499A-9017-B839917A693C}" type="pres">
      <dgm:prSet presAssocID="{FAEF5728-5AE5-4509-BCAB-11D4A897FFC5}" presName="Name111" presStyleLbl="parChTrans1D2" presStyleIdx="3" presStyleCnt="4"/>
      <dgm:spPr/>
    </dgm:pt>
    <dgm:pt modelId="{3A36801A-06D5-41C4-8083-B6ACC8433070}" type="pres">
      <dgm:prSet presAssocID="{852596D4-5547-488F-B0C7-CFEAFFFE4B96}" presName="hierRoot3" presStyleCnt="0">
        <dgm:presLayoutVars>
          <dgm:hierBranch val="init"/>
        </dgm:presLayoutVars>
      </dgm:prSet>
      <dgm:spPr/>
    </dgm:pt>
    <dgm:pt modelId="{45ADB138-BD7B-44DE-9589-151BC3CCC897}" type="pres">
      <dgm:prSet presAssocID="{852596D4-5547-488F-B0C7-CFEAFFFE4B96}" presName="rootComposite3" presStyleCnt="0"/>
      <dgm:spPr/>
    </dgm:pt>
    <dgm:pt modelId="{10DD40C6-CE31-4F7E-8C45-5440514C9355}" type="pres">
      <dgm:prSet presAssocID="{852596D4-5547-488F-B0C7-CFEAFFFE4B96}" presName="rootText3" presStyleLbl="asst1" presStyleIdx="0" presStyleCnt="1" custScaleX="153302">
        <dgm:presLayoutVars>
          <dgm:chPref val="3"/>
        </dgm:presLayoutVars>
      </dgm:prSet>
      <dgm:spPr/>
    </dgm:pt>
    <dgm:pt modelId="{362087AE-E6D8-4EA5-B2C2-CEB9AA4B2A81}" type="pres">
      <dgm:prSet presAssocID="{852596D4-5547-488F-B0C7-CFEAFFFE4B96}" presName="rootConnector3" presStyleLbl="asst1" presStyleIdx="0" presStyleCnt="1"/>
      <dgm:spPr/>
    </dgm:pt>
    <dgm:pt modelId="{FC9EFF83-DE59-4E26-8477-C646AD1670AC}" type="pres">
      <dgm:prSet presAssocID="{852596D4-5547-488F-B0C7-CFEAFFFE4B96}" presName="hierChild6" presStyleCnt="0"/>
      <dgm:spPr/>
    </dgm:pt>
    <dgm:pt modelId="{B1670004-5F3D-4BCF-AF16-E41C3756521E}" type="pres">
      <dgm:prSet presAssocID="{852596D4-5547-488F-B0C7-CFEAFFFE4B96}" presName="hierChild7" presStyleCnt="0"/>
      <dgm:spPr/>
    </dgm:pt>
    <dgm:pt modelId="{5DCFCD88-9E3C-4479-8523-8A33633D41BB}" type="pres">
      <dgm:prSet presAssocID="{53EA3E9D-3885-4E0C-9C15-07119D4E3CEA}" presName="hierRoot1" presStyleCnt="0">
        <dgm:presLayoutVars>
          <dgm:hierBranch val="init"/>
        </dgm:presLayoutVars>
      </dgm:prSet>
      <dgm:spPr/>
    </dgm:pt>
    <dgm:pt modelId="{FA6B5F6C-CB8F-4045-A3B3-41F1858320EC}" type="pres">
      <dgm:prSet presAssocID="{53EA3E9D-3885-4E0C-9C15-07119D4E3CEA}" presName="rootComposite1" presStyleCnt="0"/>
      <dgm:spPr/>
    </dgm:pt>
    <dgm:pt modelId="{AA1E8E9C-6802-4C7D-BA6D-F8A4D8BF2EDD}" type="pres">
      <dgm:prSet presAssocID="{53EA3E9D-3885-4E0C-9C15-07119D4E3CEA}" presName="rootText1" presStyleLbl="node0" presStyleIdx="1" presStyleCnt="2" custScaleX="259870" custLinFactX="-100000" custLinFactNeighborX="-101190" custLinFactNeighborY="2672">
        <dgm:presLayoutVars>
          <dgm:chPref val="3"/>
        </dgm:presLayoutVars>
      </dgm:prSet>
      <dgm:spPr/>
    </dgm:pt>
    <dgm:pt modelId="{180F5AD1-438D-4F60-9DC2-28F5084A270A}" type="pres">
      <dgm:prSet presAssocID="{53EA3E9D-3885-4E0C-9C15-07119D4E3CEA}" presName="rootConnector1" presStyleLbl="node1" presStyleIdx="0" presStyleCnt="0"/>
      <dgm:spPr/>
    </dgm:pt>
    <dgm:pt modelId="{073DDFFF-9963-4A46-91F1-3CD7C0E46269}" type="pres">
      <dgm:prSet presAssocID="{53EA3E9D-3885-4E0C-9C15-07119D4E3CEA}" presName="hierChild2" presStyleCnt="0"/>
      <dgm:spPr/>
    </dgm:pt>
    <dgm:pt modelId="{A96AC2EC-4EF4-4CE2-AC00-059D06F59BEA}" type="pres">
      <dgm:prSet presAssocID="{53EA3E9D-3885-4E0C-9C15-07119D4E3CEA}" presName="hierChild3" presStyleCnt="0"/>
      <dgm:spPr/>
    </dgm:pt>
  </dgm:ptLst>
  <dgm:cxnLst>
    <dgm:cxn modelId="{01E09102-F2A4-47A4-AB0C-B82185C55BA8}" type="presOf" srcId="{180159F9-0322-49F8-A9FA-196C806D2B56}" destId="{E2E48E12-7C01-4509-8653-D07973EB145B}" srcOrd="0" destOrd="0" presId="urn:microsoft.com/office/officeart/2005/8/layout/orgChart1"/>
    <dgm:cxn modelId="{19137305-DF92-485E-BBD0-0C2E74218FC3}" type="presOf" srcId="{FD3D2E8F-1D5D-4C48-8170-E84B433EA31E}" destId="{F76D631F-E463-4C52-B7FD-84608B664730}" srcOrd="0" destOrd="0" presId="urn:microsoft.com/office/officeart/2005/8/layout/orgChart1"/>
    <dgm:cxn modelId="{3A3A0F22-189D-4186-ACDB-00565CC88779}" type="presOf" srcId="{8B7F0BE8-0D1E-4B2C-904B-AC8BE86C01EE}" destId="{528C9F3E-17AE-4A69-B1D7-4A715C7AAD36}" srcOrd="1" destOrd="0" presId="urn:microsoft.com/office/officeart/2005/8/layout/orgChart1"/>
    <dgm:cxn modelId="{C2CC8B2E-6513-41E6-91EC-53E20E482A56}" type="presOf" srcId="{79B4A654-65DB-45E0-86E0-8AA506D76AE0}" destId="{AE64D4F1-045E-4D5B-AAD6-28150BD5CCE2}" srcOrd="1" destOrd="0" presId="urn:microsoft.com/office/officeart/2005/8/layout/orgChart1"/>
    <dgm:cxn modelId="{C1AF0C38-67FF-4467-B874-244C80D94215}" type="presOf" srcId="{C299CCED-DC86-424B-8141-DB010499D066}" destId="{612916F8-18C6-474D-8066-FED3230501B0}" srcOrd="0" destOrd="0" presId="urn:microsoft.com/office/officeart/2005/8/layout/orgChart1"/>
    <dgm:cxn modelId="{6A7DAC39-4D1D-469B-BA0E-DC980334CE0C}" type="presOf" srcId="{85256BAC-A0A1-4C9B-A669-7C8056BAC334}" destId="{523966BE-E2CD-4E8C-9C3A-9B1CF2857A02}" srcOrd="0" destOrd="0" presId="urn:microsoft.com/office/officeart/2005/8/layout/orgChart1"/>
    <dgm:cxn modelId="{221A863B-160F-4550-B26A-4362C5DEFFBF}" srcId="{8B7F0BE8-0D1E-4B2C-904B-AC8BE86C01EE}" destId="{79B4A654-65DB-45E0-86E0-8AA506D76AE0}" srcOrd="2" destOrd="0" parTransId="{85256BAC-A0A1-4C9B-A669-7C8056BAC334}" sibTransId="{0B359E4F-068D-483F-9DAC-11328E1EA0D9}"/>
    <dgm:cxn modelId="{7F2E154A-6D76-4946-B4F2-0E420BDAA6FA}" srcId="{8B7F0BE8-0D1E-4B2C-904B-AC8BE86C01EE}" destId="{852596D4-5547-488F-B0C7-CFEAFFFE4B96}" srcOrd="0" destOrd="0" parTransId="{FAEF5728-5AE5-4509-BCAB-11D4A897FFC5}" sibTransId="{E3875702-4C29-40D4-B346-07220B2A748F}"/>
    <dgm:cxn modelId="{84516E6D-0DBB-47E3-AF83-F83B69F51B00}" type="presOf" srcId="{FAEF5728-5AE5-4509-BCAB-11D4A897FFC5}" destId="{B83E9990-E0FB-499A-9017-B839917A693C}" srcOrd="0" destOrd="0" presId="urn:microsoft.com/office/officeart/2005/8/layout/orgChart1"/>
    <dgm:cxn modelId="{A0395D77-249E-4ACD-8F24-B191435090C5}" type="presOf" srcId="{53EA3E9D-3885-4E0C-9C15-07119D4E3CEA}" destId="{AA1E8E9C-6802-4C7D-BA6D-F8A4D8BF2EDD}" srcOrd="0" destOrd="0" presId="urn:microsoft.com/office/officeart/2005/8/layout/orgChart1"/>
    <dgm:cxn modelId="{4B09FC9D-3750-47F4-8C5F-B8D85432C5B4}" type="presOf" srcId="{AD3076DE-2098-4564-B960-4584ED07D061}" destId="{1F9C2ACA-76D4-456B-BE24-93B4DD16FF7F}" srcOrd="0" destOrd="0" presId="urn:microsoft.com/office/officeart/2005/8/layout/orgChart1"/>
    <dgm:cxn modelId="{F4D708AF-2D01-4957-86E3-4770A01B4482}" type="presOf" srcId="{C299CCED-DC86-424B-8141-DB010499D066}" destId="{78128EB6-132A-4D2D-93B4-CDF5A4E9EB49}" srcOrd="1" destOrd="0" presId="urn:microsoft.com/office/officeart/2005/8/layout/orgChart1"/>
    <dgm:cxn modelId="{3A2504BA-E89F-48BF-87E9-ED082FB905C7}" srcId="{AD3076DE-2098-4564-B960-4584ED07D061}" destId="{8B7F0BE8-0D1E-4B2C-904B-AC8BE86C01EE}" srcOrd="0" destOrd="0" parTransId="{3B417DE6-352E-4125-B50E-FA0009B8BB5F}" sibTransId="{B532681F-2774-4916-A0C9-3A6B7831D97D}"/>
    <dgm:cxn modelId="{1A6EC6C9-14BF-4C9A-924A-7A6DB54A6FF3}" type="presOf" srcId="{53EA3E9D-3885-4E0C-9C15-07119D4E3CEA}" destId="{180F5AD1-438D-4F60-9DC2-28F5084A270A}" srcOrd="1" destOrd="0" presId="urn:microsoft.com/office/officeart/2005/8/layout/orgChart1"/>
    <dgm:cxn modelId="{312369D5-5394-4229-844A-39CDF236C8BB}" type="presOf" srcId="{F8718EFC-4A9E-4EEA-96ED-3090F48E1856}" destId="{E646642F-FA7A-48DA-BFCE-251E5B93E3AE}" srcOrd="0" destOrd="0" presId="urn:microsoft.com/office/officeart/2005/8/layout/orgChart1"/>
    <dgm:cxn modelId="{C19432D6-D90E-4054-B1AC-783FEB339D2C}" type="presOf" srcId="{79B4A654-65DB-45E0-86E0-8AA506D76AE0}" destId="{935B95A9-E1CD-427E-B84D-D4338937C480}" srcOrd="0" destOrd="0" presId="urn:microsoft.com/office/officeart/2005/8/layout/orgChart1"/>
    <dgm:cxn modelId="{96E863D8-5C43-49FE-B0E0-6B74EF29BCB6}" type="presOf" srcId="{8B7F0BE8-0D1E-4B2C-904B-AC8BE86C01EE}" destId="{95A46754-7065-487C-B1A1-6C18FF7D0B51}" srcOrd="0" destOrd="0" presId="urn:microsoft.com/office/officeart/2005/8/layout/orgChart1"/>
    <dgm:cxn modelId="{B89E30DB-4225-4E37-A2C9-5FC1C2026CF1}" srcId="{8B7F0BE8-0D1E-4B2C-904B-AC8BE86C01EE}" destId="{F8718EFC-4A9E-4EEA-96ED-3090F48E1856}" srcOrd="3" destOrd="0" parTransId="{FD3D2E8F-1D5D-4C48-8170-E84B433EA31E}" sibTransId="{3C1694BB-D37E-40F2-8668-19FD1A6EE85C}"/>
    <dgm:cxn modelId="{30BF7AE4-9BA3-4D95-A51C-329012C2548B}" type="presOf" srcId="{852596D4-5547-488F-B0C7-CFEAFFFE4B96}" destId="{362087AE-E6D8-4EA5-B2C2-CEB9AA4B2A81}" srcOrd="1" destOrd="0" presId="urn:microsoft.com/office/officeart/2005/8/layout/orgChart1"/>
    <dgm:cxn modelId="{1204C0E7-A835-4C34-B46A-5CFD41FF73D4}" type="presOf" srcId="{F8718EFC-4A9E-4EEA-96ED-3090F48E1856}" destId="{F1256081-03A0-476B-B69B-5F57DA26F756}" srcOrd="1" destOrd="0" presId="urn:microsoft.com/office/officeart/2005/8/layout/orgChart1"/>
    <dgm:cxn modelId="{C329A1E9-0819-4E6A-B5F8-6A8F716C2352}" type="presOf" srcId="{852596D4-5547-488F-B0C7-CFEAFFFE4B96}" destId="{10DD40C6-CE31-4F7E-8C45-5440514C9355}" srcOrd="0" destOrd="0" presId="urn:microsoft.com/office/officeart/2005/8/layout/orgChart1"/>
    <dgm:cxn modelId="{577CD1EC-3DEE-4694-9934-3D7BDB471601}" srcId="{AD3076DE-2098-4564-B960-4584ED07D061}" destId="{53EA3E9D-3885-4E0C-9C15-07119D4E3CEA}" srcOrd="1" destOrd="0" parTransId="{23D280A3-ED64-4BF6-B1DC-8DF53330D492}" sibTransId="{34BCCDA9-D003-4A40-B855-293A334192D3}"/>
    <dgm:cxn modelId="{6BFA55F8-75AF-47A4-B98B-E01038983F16}" srcId="{8B7F0BE8-0D1E-4B2C-904B-AC8BE86C01EE}" destId="{C299CCED-DC86-424B-8141-DB010499D066}" srcOrd="1" destOrd="0" parTransId="{180159F9-0322-49F8-A9FA-196C806D2B56}" sibTransId="{56B9C26D-E67E-4790-8D48-00A2F6097DCA}"/>
    <dgm:cxn modelId="{E485124E-92FC-44BE-A1B2-82CA248E4444}" type="presParOf" srcId="{1F9C2ACA-76D4-456B-BE24-93B4DD16FF7F}" destId="{0CB1E62D-6C2C-4A8F-AEED-F6A840A8AFCE}" srcOrd="0" destOrd="0" presId="urn:microsoft.com/office/officeart/2005/8/layout/orgChart1"/>
    <dgm:cxn modelId="{9D2D79A6-DE47-4225-8F2A-0AFBB274E595}" type="presParOf" srcId="{0CB1E62D-6C2C-4A8F-AEED-F6A840A8AFCE}" destId="{FF72142B-1498-481A-A734-50768B3A7D61}" srcOrd="0" destOrd="0" presId="urn:microsoft.com/office/officeart/2005/8/layout/orgChart1"/>
    <dgm:cxn modelId="{99CAF86E-C5A5-4427-8F60-FE930D9CE8AC}" type="presParOf" srcId="{FF72142B-1498-481A-A734-50768B3A7D61}" destId="{95A46754-7065-487C-B1A1-6C18FF7D0B51}" srcOrd="0" destOrd="0" presId="urn:microsoft.com/office/officeart/2005/8/layout/orgChart1"/>
    <dgm:cxn modelId="{1E293CC8-0058-440B-8710-BE1E6D2D0A88}" type="presParOf" srcId="{FF72142B-1498-481A-A734-50768B3A7D61}" destId="{528C9F3E-17AE-4A69-B1D7-4A715C7AAD36}" srcOrd="1" destOrd="0" presId="urn:microsoft.com/office/officeart/2005/8/layout/orgChart1"/>
    <dgm:cxn modelId="{4CCD05D0-98CA-4D8E-A489-AE8E918A7FBD}" type="presParOf" srcId="{0CB1E62D-6C2C-4A8F-AEED-F6A840A8AFCE}" destId="{43BB87D8-26A3-433F-83D0-573F832A137B}" srcOrd="1" destOrd="0" presId="urn:microsoft.com/office/officeart/2005/8/layout/orgChart1"/>
    <dgm:cxn modelId="{368B2F36-2285-47E5-9AC9-929FA7C82421}" type="presParOf" srcId="{43BB87D8-26A3-433F-83D0-573F832A137B}" destId="{E2E48E12-7C01-4509-8653-D07973EB145B}" srcOrd="0" destOrd="0" presId="urn:microsoft.com/office/officeart/2005/8/layout/orgChart1"/>
    <dgm:cxn modelId="{AE881B02-497D-403E-A0FC-59FF6668D83D}" type="presParOf" srcId="{43BB87D8-26A3-433F-83D0-573F832A137B}" destId="{FCDDD410-89AF-4FC3-ABBD-D0FC4FC8D465}" srcOrd="1" destOrd="0" presId="urn:microsoft.com/office/officeart/2005/8/layout/orgChart1"/>
    <dgm:cxn modelId="{EF1F4139-87D6-4CE4-B68B-966EC282CFDE}" type="presParOf" srcId="{FCDDD410-89AF-4FC3-ABBD-D0FC4FC8D465}" destId="{6492F5CF-288A-477F-A94D-ABD50FE98578}" srcOrd="0" destOrd="0" presId="urn:microsoft.com/office/officeart/2005/8/layout/orgChart1"/>
    <dgm:cxn modelId="{256E2E2C-465B-4B5B-A156-2725F40E17D2}" type="presParOf" srcId="{6492F5CF-288A-477F-A94D-ABD50FE98578}" destId="{612916F8-18C6-474D-8066-FED3230501B0}" srcOrd="0" destOrd="0" presId="urn:microsoft.com/office/officeart/2005/8/layout/orgChart1"/>
    <dgm:cxn modelId="{2F868004-C7D2-4CA9-B708-5694B03D4205}" type="presParOf" srcId="{6492F5CF-288A-477F-A94D-ABD50FE98578}" destId="{78128EB6-132A-4D2D-93B4-CDF5A4E9EB49}" srcOrd="1" destOrd="0" presId="urn:microsoft.com/office/officeart/2005/8/layout/orgChart1"/>
    <dgm:cxn modelId="{4DE1D964-D0EC-49B3-BC77-80B7B944087F}" type="presParOf" srcId="{FCDDD410-89AF-4FC3-ABBD-D0FC4FC8D465}" destId="{9F98E340-621F-40B7-BB77-679FFC24C703}" srcOrd="1" destOrd="0" presId="urn:microsoft.com/office/officeart/2005/8/layout/orgChart1"/>
    <dgm:cxn modelId="{3330E821-5714-4C2F-B859-D3E5D50A3ADE}" type="presParOf" srcId="{FCDDD410-89AF-4FC3-ABBD-D0FC4FC8D465}" destId="{99FA0866-03AA-45B5-9C29-8DC29F206A14}" srcOrd="2" destOrd="0" presId="urn:microsoft.com/office/officeart/2005/8/layout/orgChart1"/>
    <dgm:cxn modelId="{C3E00447-9BC2-4269-9215-7EB739459EEF}" type="presParOf" srcId="{43BB87D8-26A3-433F-83D0-573F832A137B}" destId="{523966BE-E2CD-4E8C-9C3A-9B1CF2857A02}" srcOrd="2" destOrd="0" presId="urn:microsoft.com/office/officeart/2005/8/layout/orgChart1"/>
    <dgm:cxn modelId="{220F7C6E-26AF-444C-A556-77130EDCCF8A}" type="presParOf" srcId="{43BB87D8-26A3-433F-83D0-573F832A137B}" destId="{95787303-D939-45C7-AA27-089EA82B9E62}" srcOrd="3" destOrd="0" presId="urn:microsoft.com/office/officeart/2005/8/layout/orgChart1"/>
    <dgm:cxn modelId="{E7877E59-CE48-4AE0-90DA-0FD7335EFAC0}" type="presParOf" srcId="{95787303-D939-45C7-AA27-089EA82B9E62}" destId="{966D8A34-0455-4906-9D34-EC1B978C2ED0}" srcOrd="0" destOrd="0" presId="urn:microsoft.com/office/officeart/2005/8/layout/orgChart1"/>
    <dgm:cxn modelId="{0CA28861-AF23-4191-AB57-10458FC7A9D8}" type="presParOf" srcId="{966D8A34-0455-4906-9D34-EC1B978C2ED0}" destId="{935B95A9-E1CD-427E-B84D-D4338937C480}" srcOrd="0" destOrd="0" presId="urn:microsoft.com/office/officeart/2005/8/layout/orgChart1"/>
    <dgm:cxn modelId="{722F17BA-C478-413E-A5F2-D4B068344D34}" type="presParOf" srcId="{966D8A34-0455-4906-9D34-EC1B978C2ED0}" destId="{AE64D4F1-045E-4D5B-AAD6-28150BD5CCE2}" srcOrd="1" destOrd="0" presId="urn:microsoft.com/office/officeart/2005/8/layout/orgChart1"/>
    <dgm:cxn modelId="{BF131625-DF96-4727-AE10-1BDD6F18E306}" type="presParOf" srcId="{95787303-D939-45C7-AA27-089EA82B9E62}" destId="{C60DA5F7-F71A-40FA-9D6B-08C9954B9AEF}" srcOrd="1" destOrd="0" presId="urn:microsoft.com/office/officeart/2005/8/layout/orgChart1"/>
    <dgm:cxn modelId="{AC73BB4F-7A97-4D32-B236-DD17B52D358F}" type="presParOf" srcId="{95787303-D939-45C7-AA27-089EA82B9E62}" destId="{D03650EF-9604-4C7B-B483-52AD8EEE445F}" srcOrd="2" destOrd="0" presId="urn:microsoft.com/office/officeart/2005/8/layout/orgChart1"/>
    <dgm:cxn modelId="{136DB9E6-EA08-4953-8270-E230EA8D8E16}" type="presParOf" srcId="{43BB87D8-26A3-433F-83D0-573F832A137B}" destId="{F76D631F-E463-4C52-B7FD-84608B664730}" srcOrd="4" destOrd="0" presId="urn:microsoft.com/office/officeart/2005/8/layout/orgChart1"/>
    <dgm:cxn modelId="{A21D8CB4-3110-4A34-9BB4-15E37356260D}" type="presParOf" srcId="{43BB87D8-26A3-433F-83D0-573F832A137B}" destId="{61047851-584B-4655-911F-692B6D220DD4}" srcOrd="5" destOrd="0" presId="urn:microsoft.com/office/officeart/2005/8/layout/orgChart1"/>
    <dgm:cxn modelId="{72A389DB-800D-4EC9-83B3-64B08204128E}" type="presParOf" srcId="{61047851-584B-4655-911F-692B6D220DD4}" destId="{34B16463-3066-46A6-A196-2A824C4B6C16}" srcOrd="0" destOrd="0" presId="urn:microsoft.com/office/officeart/2005/8/layout/orgChart1"/>
    <dgm:cxn modelId="{9F621DEE-3D11-450B-9CF8-732E30BAA146}" type="presParOf" srcId="{34B16463-3066-46A6-A196-2A824C4B6C16}" destId="{E646642F-FA7A-48DA-BFCE-251E5B93E3AE}" srcOrd="0" destOrd="0" presId="urn:microsoft.com/office/officeart/2005/8/layout/orgChart1"/>
    <dgm:cxn modelId="{F9BEF7FF-72CF-4698-BD93-85E7B4D5B65B}" type="presParOf" srcId="{34B16463-3066-46A6-A196-2A824C4B6C16}" destId="{F1256081-03A0-476B-B69B-5F57DA26F756}" srcOrd="1" destOrd="0" presId="urn:microsoft.com/office/officeart/2005/8/layout/orgChart1"/>
    <dgm:cxn modelId="{63EBBC90-28D3-44E5-B254-F4890473FBC5}" type="presParOf" srcId="{61047851-584B-4655-911F-692B6D220DD4}" destId="{DB5B00B5-CD27-4435-BD0A-0CF63416AB1A}" srcOrd="1" destOrd="0" presId="urn:microsoft.com/office/officeart/2005/8/layout/orgChart1"/>
    <dgm:cxn modelId="{C60EE69D-6B98-41EE-BA24-CC31579BC333}" type="presParOf" srcId="{61047851-584B-4655-911F-692B6D220DD4}" destId="{8881BC4C-B37A-4446-91BB-435207691FB8}" srcOrd="2" destOrd="0" presId="urn:microsoft.com/office/officeart/2005/8/layout/orgChart1"/>
    <dgm:cxn modelId="{51A1FE72-2445-45FA-B9F8-C996C8845631}" type="presParOf" srcId="{0CB1E62D-6C2C-4A8F-AEED-F6A840A8AFCE}" destId="{8C968498-9062-4D00-B7A5-07AF0F19518A}" srcOrd="2" destOrd="0" presId="urn:microsoft.com/office/officeart/2005/8/layout/orgChart1"/>
    <dgm:cxn modelId="{3E725D75-05E8-43E7-878A-25701BA0C315}" type="presParOf" srcId="{8C968498-9062-4D00-B7A5-07AF0F19518A}" destId="{B83E9990-E0FB-499A-9017-B839917A693C}" srcOrd="0" destOrd="0" presId="urn:microsoft.com/office/officeart/2005/8/layout/orgChart1"/>
    <dgm:cxn modelId="{B494D940-3089-49B3-856D-B6B1B93F90DE}" type="presParOf" srcId="{8C968498-9062-4D00-B7A5-07AF0F19518A}" destId="{3A36801A-06D5-41C4-8083-B6ACC8433070}" srcOrd="1" destOrd="0" presId="urn:microsoft.com/office/officeart/2005/8/layout/orgChart1"/>
    <dgm:cxn modelId="{A90EE034-5AEF-48D8-82A7-A4B6C295A7EC}" type="presParOf" srcId="{3A36801A-06D5-41C4-8083-B6ACC8433070}" destId="{45ADB138-BD7B-44DE-9589-151BC3CCC897}" srcOrd="0" destOrd="0" presId="urn:microsoft.com/office/officeart/2005/8/layout/orgChart1"/>
    <dgm:cxn modelId="{48FEDAF9-A1B6-40E1-881F-A68AD98C875B}" type="presParOf" srcId="{45ADB138-BD7B-44DE-9589-151BC3CCC897}" destId="{10DD40C6-CE31-4F7E-8C45-5440514C9355}" srcOrd="0" destOrd="0" presId="urn:microsoft.com/office/officeart/2005/8/layout/orgChart1"/>
    <dgm:cxn modelId="{763FA2A7-FE37-4628-B20E-1C8CD0CF5B89}" type="presParOf" srcId="{45ADB138-BD7B-44DE-9589-151BC3CCC897}" destId="{362087AE-E6D8-4EA5-B2C2-CEB9AA4B2A81}" srcOrd="1" destOrd="0" presId="urn:microsoft.com/office/officeart/2005/8/layout/orgChart1"/>
    <dgm:cxn modelId="{4FC32C59-94D5-490A-A479-47E13449AE9D}" type="presParOf" srcId="{3A36801A-06D5-41C4-8083-B6ACC8433070}" destId="{FC9EFF83-DE59-4E26-8477-C646AD1670AC}" srcOrd="1" destOrd="0" presId="urn:microsoft.com/office/officeart/2005/8/layout/orgChart1"/>
    <dgm:cxn modelId="{712BC614-0E6C-4059-80AC-49B5B3287D56}" type="presParOf" srcId="{3A36801A-06D5-41C4-8083-B6ACC8433070}" destId="{B1670004-5F3D-4BCF-AF16-E41C3756521E}" srcOrd="2" destOrd="0" presId="urn:microsoft.com/office/officeart/2005/8/layout/orgChart1"/>
    <dgm:cxn modelId="{11B6A505-C890-48D3-BBFB-575F45933BB0}" type="presParOf" srcId="{1F9C2ACA-76D4-456B-BE24-93B4DD16FF7F}" destId="{5DCFCD88-9E3C-4479-8523-8A33633D41BB}" srcOrd="1" destOrd="0" presId="urn:microsoft.com/office/officeart/2005/8/layout/orgChart1"/>
    <dgm:cxn modelId="{0118C6F1-3684-44C9-94F9-DE7F9861BDD3}" type="presParOf" srcId="{5DCFCD88-9E3C-4479-8523-8A33633D41BB}" destId="{FA6B5F6C-CB8F-4045-A3B3-41F1858320EC}" srcOrd="0" destOrd="0" presId="urn:microsoft.com/office/officeart/2005/8/layout/orgChart1"/>
    <dgm:cxn modelId="{42B41C8B-D578-49A7-8F76-15C1F2ACF11B}" type="presParOf" srcId="{FA6B5F6C-CB8F-4045-A3B3-41F1858320EC}" destId="{AA1E8E9C-6802-4C7D-BA6D-F8A4D8BF2EDD}" srcOrd="0" destOrd="0" presId="urn:microsoft.com/office/officeart/2005/8/layout/orgChart1"/>
    <dgm:cxn modelId="{99358F11-66FC-4BF4-9D0F-24D1900506FE}" type="presParOf" srcId="{FA6B5F6C-CB8F-4045-A3B3-41F1858320EC}" destId="{180F5AD1-438D-4F60-9DC2-28F5084A270A}" srcOrd="1" destOrd="0" presId="urn:microsoft.com/office/officeart/2005/8/layout/orgChart1"/>
    <dgm:cxn modelId="{750538D4-B50E-4731-A166-9E5D81F3982F}" type="presParOf" srcId="{5DCFCD88-9E3C-4479-8523-8A33633D41BB}" destId="{073DDFFF-9963-4A46-91F1-3CD7C0E46269}" srcOrd="1" destOrd="0" presId="urn:microsoft.com/office/officeart/2005/8/layout/orgChart1"/>
    <dgm:cxn modelId="{00566ED0-5AEA-4451-AAD8-3E7BD06CBCBC}" type="presParOf" srcId="{5DCFCD88-9E3C-4479-8523-8A33633D41BB}" destId="{A96AC2EC-4EF4-4CE2-AC00-059D06F59BE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782014-B5B1-4711-9ECF-6B9788B6C4DE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DA22644-3484-4AF9-A6AC-26E30E6E5F13}">
      <dgm:prSet phldrT="[Текст]" custT="1"/>
      <dgm:spPr/>
      <dgm:t>
        <a:bodyPr/>
        <a:lstStyle/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dirty="0">
              <a:latin typeface="Akrobat Black" panose="020B0604020202020204" charset="-52"/>
            </a:rPr>
            <a:t>«педагогический дуэт»</a:t>
          </a:r>
        </a:p>
      </dgm:t>
    </dgm:pt>
    <dgm:pt modelId="{4C03F301-DFC6-4D8A-A96E-ACDDFA158968}" type="parTrans" cxnId="{04A795F8-EB6B-437A-9FEF-6C85398D92EF}">
      <dgm:prSet/>
      <dgm:spPr/>
      <dgm:t>
        <a:bodyPr/>
        <a:lstStyle/>
        <a:p>
          <a:endParaRPr lang="ru-RU"/>
        </a:p>
      </dgm:t>
    </dgm:pt>
    <dgm:pt modelId="{31EC5E57-470D-42ED-A5B9-964E45BEFB13}" type="sibTrans" cxnId="{04A795F8-EB6B-437A-9FEF-6C85398D92EF}">
      <dgm:prSet/>
      <dgm:spPr/>
      <dgm:t>
        <a:bodyPr/>
        <a:lstStyle/>
        <a:p>
          <a:endParaRPr lang="ru-RU"/>
        </a:p>
      </dgm:t>
    </dgm:pt>
    <dgm:pt modelId="{C1477751-9A6F-4C1D-B0A4-FF4A546990B6}">
      <dgm:prSet custT="1"/>
      <dgm:spPr/>
      <dgm:t>
        <a:bodyPr/>
        <a:lstStyle/>
        <a:p>
          <a:pPr algn="ctr">
            <a:buNone/>
          </a:pPr>
          <a:r>
            <a:rPr lang="ru-RU" altLang="ru-RU" sz="1800" b="1" dirty="0">
              <a:solidFill>
                <a:srgbClr val="57111C"/>
              </a:solidFill>
              <a:latin typeface="Akrobat" panose="020B0604020202020204" charset="-52"/>
              <a:ea typeface="Calibri" panose="020F0502020204030204" pitchFamily="34" charset="0"/>
              <a:cs typeface="Times New Roman" panose="02020603050405020304" pitchFamily="18" charset="0"/>
            </a:rPr>
            <a:t>один из видов наставничества, межличностная коммуникация, </a:t>
          </a:r>
        </a:p>
        <a:p>
          <a:pPr algn="ctr">
            <a:buNone/>
          </a:pPr>
          <a:r>
            <a:rPr lang="ru-RU" altLang="ru-RU" sz="1800" b="1" dirty="0">
              <a:solidFill>
                <a:srgbClr val="57111C"/>
              </a:solidFill>
              <a:latin typeface="Akrobat" panose="020B0604020202020204" charset="-52"/>
              <a:ea typeface="Calibri" panose="020F0502020204030204" pitchFamily="34" charset="0"/>
              <a:cs typeface="Times New Roman" panose="02020603050405020304" pitchFamily="18" charset="0"/>
            </a:rPr>
            <a:t>постоянный диалог,  открытое двустороннее взаимодействие </a:t>
          </a:r>
        </a:p>
        <a:p>
          <a:pPr algn="ctr">
            <a:buNone/>
          </a:pPr>
          <a:r>
            <a:rPr lang="ru-RU" altLang="ru-RU" sz="1800" b="1" dirty="0">
              <a:solidFill>
                <a:srgbClr val="57111C"/>
              </a:solidFill>
              <a:latin typeface="Akrobat" panose="020B0604020202020204" charset="-52"/>
              <a:ea typeface="Calibri" panose="020F0502020204030204" pitchFamily="34" charset="0"/>
              <a:cs typeface="Times New Roman" panose="02020603050405020304" pitchFamily="18" charset="0"/>
            </a:rPr>
            <a:t>в различной обстановке </a:t>
          </a:r>
          <a:endParaRPr lang="ru-RU" sz="1800" b="1" dirty="0">
            <a:solidFill>
              <a:srgbClr val="57111C"/>
            </a:solidFill>
            <a:latin typeface="Akrobat" panose="020B0604020202020204" charset="-52"/>
          </a:endParaRPr>
        </a:p>
      </dgm:t>
    </dgm:pt>
    <dgm:pt modelId="{059024E1-B0BB-4AA1-81EA-5914289986B6}" type="parTrans" cxnId="{4CB105A9-AA16-4235-A739-4792BC9179D9}">
      <dgm:prSet/>
      <dgm:spPr/>
      <dgm:t>
        <a:bodyPr/>
        <a:lstStyle/>
        <a:p>
          <a:endParaRPr lang="ru-RU"/>
        </a:p>
      </dgm:t>
    </dgm:pt>
    <dgm:pt modelId="{85CA3DB6-3EDC-4FF5-9D8B-6514A213288C}" type="sibTrans" cxnId="{4CB105A9-AA16-4235-A739-4792BC9179D9}">
      <dgm:prSet/>
      <dgm:spPr/>
      <dgm:t>
        <a:bodyPr/>
        <a:lstStyle/>
        <a:p>
          <a:endParaRPr lang="ru-RU"/>
        </a:p>
      </dgm:t>
    </dgm:pt>
    <dgm:pt modelId="{5B95D328-1F63-49B9-ACEA-D042D4785412}" type="pres">
      <dgm:prSet presAssocID="{BE782014-B5B1-4711-9ECF-6B9788B6C4DE}" presName="linear" presStyleCnt="0">
        <dgm:presLayoutVars>
          <dgm:animLvl val="lvl"/>
          <dgm:resizeHandles val="exact"/>
        </dgm:presLayoutVars>
      </dgm:prSet>
      <dgm:spPr/>
    </dgm:pt>
    <dgm:pt modelId="{5F604A96-D98B-4F47-9841-5FA692906FAD}" type="pres">
      <dgm:prSet presAssocID="{FDA22644-3484-4AF9-A6AC-26E30E6E5F13}" presName="parentText" presStyleLbl="node1" presStyleIdx="0" presStyleCnt="2" custScaleY="52092">
        <dgm:presLayoutVars>
          <dgm:chMax val="0"/>
          <dgm:bulletEnabled val="1"/>
        </dgm:presLayoutVars>
      </dgm:prSet>
      <dgm:spPr/>
    </dgm:pt>
    <dgm:pt modelId="{F5186732-768E-4F71-A723-9DBF412746DA}" type="pres">
      <dgm:prSet presAssocID="{31EC5E57-470D-42ED-A5B9-964E45BEFB13}" presName="spacer" presStyleCnt="0"/>
      <dgm:spPr/>
    </dgm:pt>
    <dgm:pt modelId="{59F7078B-0B22-41EB-AAFC-721FFE66843C}" type="pres">
      <dgm:prSet presAssocID="{C1477751-9A6F-4C1D-B0A4-FF4A546990B6}" presName="parentText" presStyleLbl="node1" presStyleIdx="1" presStyleCnt="2" custScaleY="78860" custLinFactNeighborY="37447">
        <dgm:presLayoutVars>
          <dgm:chMax val="0"/>
          <dgm:bulletEnabled val="1"/>
        </dgm:presLayoutVars>
      </dgm:prSet>
      <dgm:spPr/>
    </dgm:pt>
  </dgm:ptLst>
  <dgm:cxnLst>
    <dgm:cxn modelId="{EB1A9817-EE3E-4351-9ECE-9D624EA3B540}" type="presOf" srcId="{C1477751-9A6F-4C1D-B0A4-FF4A546990B6}" destId="{59F7078B-0B22-41EB-AAFC-721FFE66843C}" srcOrd="0" destOrd="0" presId="urn:microsoft.com/office/officeart/2005/8/layout/vList2"/>
    <dgm:cxn modelId="{23132332-96AD-4864-9C01-8D220C90A9B8}" type="presOf" srcId="{FDA22644-3484-4AF9-A6AC-26E30E6E5F13}" destId="{5F604A96-D98B-4F47-9841-5FA692906FAD}" srcOrd="0" destOrd="0" presId="urn:microsoft.com/office/officeart/2005/8/layout/vList2"/>
    <dgm:cxn modelId="{4CB105A9-AA16-4235-A739-4792BC9179D9}" srcId="{BE782014-B5B1-4711-9ECF-6B9788B6C4DE}" destId="{C1477751-9A6F-4C1D-B0A4-FF4A546990B6}" srcOrd="1" destOrd="0" parTransId="{059024E1-B0BB-4AA1-81EA-5914289986B6}" sibTransId="{85CA3DB6-3EDC-4FF5-9D8B-6514A213288C}"/>
    <dgm:cxn modelId="{385751C5-0F5A-458D-AEBE-39309E20C1E4}" type="presOf" srcId="{BE782014-B5B1-4711-9ECF-6B9788B6C4DE}" destId="{5B95D328-1F63-49B9-ACEA-D042D4785412}" srcOrd="0" destOrd="0" presId="urn:microsoft.com/office/officeart/2005/8/layout/vList2"/>
    <dgm:cxn modelId="{04A795F8-EB6B-437A-9FEF-6C85398D92EF}" srcId="{BE782014-B5B1-4711-9ECF-6B9788B6C4DE}" destId="{FDA22644-3484-4AF9-A6AC-26E30E6E5F13}" srcOrd="0" destOrd="0" parTransId="{4C03F301-DFC6-4D8A-A96E-ACDDFA158968}" sibTransId="{31EC5E57-470D-42ED-A5B9-964E45BEFB13}"/>
    <dgm:cxn modelId="{49857A9A-161B-4BA8-91E1-298FD7AAC50F}" type="presParOf" srcId="{5B95D328-1F63-49B9-ACEA-D042D4785412}" destId="{5F604A96-D98B-4F47-9841-5FA692906FAD}" srcOrd="0" destOrd="0" presId="urn:microsoft.com/office/officeart/2005/8/layout/vList2"/>
    <dgm:cxn modelId="{7683976F-1F91-4C2E-B5CC-7A37DD7089E0}" type="presParOf" srcId="{5B95D328-1F63-49B9-ACEA-D042D4785412}" destId="{F5186732-768E-4F71-A723-9DBF412746DA}" srcOrd="1" destOrd="0" presId="urn:microsoft.com/office/officeart/2005/8/layout/vList2"/>
    <dgm:cxn modelId="{7C8ED767-1E3B-4FAF-B48B-F2B48363D3BF}" type="presParOf" srcId="{5B95D328-1F63-49B9-ACEA-D042D4785412}" destId="{59F7078B-0B22-41EB-AAFC-721FFE66843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39C623-F099-4589-B3B0-881C0DDAC0A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5888547-27F0-4335-923B-2C053C74C268}">
      <dgm:prSet phldrT="[Текст]" custT="1"/>
      <dgm:spPr>
        <a:solidFill>
          <a:srgbClr val="A5551F"/>
        </a:solidFill>
      </dgm:spPr>
      <dgm:t>
        <a:bodyPr/>
        <a:lstStyle/>
        <a:p>
          <a:pPr algn="l"/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добровольности</a:t>
          </a:r>
        </a:p>
      </dgm:t>
    </dgm:pt>
    <dgm:pt modelId="{FD549F14-4C76-444B-9EE3-5F8FA32E3F7A}" type="parTrans" cxnId="{3A2843C5-5AEC-4E35-BD3D-B9190770001D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F9DEF4F3-C762-41E9-98BD-F642AA2F79C2}" type="sibTrans" cxnId="{3A2843C5-5AEC-4E35-BD3D-B9190770001D}">
      <dgm:prSet/>
      <dgm:spPr/>
      <dgm:t>
        <a:bodyPr/>
        <a:lstStyle/>
        <a:p>
          <a:endParaRPr lang="ru-RU"/>
        </a:p>
      </dgm:t>
    </dgm:pt>
    <dgm:pt modelId="{4021D352-C499-4CA6-A22B-CFA9085308EC}">
      <dgm:prSet phldrT="[Текст]" custT="1"/>
      <dgm:spPr>
        <a:solidFill>
          <a:srgbClr val="A5551F"/>
        </a:solidFill>
      </dgm:spPr>
      <dgm:t>
        <a:bodyPr/>
        <a:lstStyle/>
        <a:p>
          <a:pPr algn="l"/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целенаправленности</a:t>
          </a:r>
        </a:p>
      </dgm:t>
    </dgm:pt>
    <dgm:pt modelId="{DDD9E9D0-6E12-41CE-94A0-1012160D0A03}" type="parTrans" cxnId="{B4BB6E0C-64AD-404B-9694-5F68F3AF8049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BA9C6AE2-0D8C-458E-93F7-FF980E654438}" type="sibTrans" cxnId="{B4BB6E0C-64AD-404B-9694-5F68F3AF8049}">
      <dgm:prSet/>
      <dgm:spPr/>
      <dgm:t>
        <a:bodyPr/>
        <a:lstStyle/>
        <a:p>
          <a:endParaRPr lang="ru-RU"/>
        </a:p>
      </dgm:t>
    </dgm:pt>
    <dgm:pt modelId="{B4072895-E1D5-4B8B-B6BC-A2867B8AA92A}">
      <dgm:prSet phldrT="[Текст]" custT="1"/>
      <dgm:spPr>
        <a:solidFill>
          <a:srgbClr val="A5551F"/>
        </a:solidFill>
      </dgm:spPr>
      <dgm:t>
        <a:bodyPr/>
        <a:lstStyle/>
        <a:p>
          <a:pPr algn="l"/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учета интересов всех субъектов </a:t>
          </a:r>
        </a:p>
        <a:p>
          <a:pPr algn="l"/>
          <a:r>
            <a:rPr lang="ru-RU" sz="1800" b="1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   взаимодействия </a:t>
          </a:r>
        </a:p>
      </dgm:t>
    </dgm:pt>
    <dgm:pt modelId="{82484545-FD4F-4D0A-BBB8-655F34FAB0AD}" type="parTrans" cxnId="{58433023-FFA9-43E9-A9CF-F78C7C54A078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712F126E-97A7-450B-8EDD-C3044A8438C7}" type="sibTrans" cxnId="{58433023-FFA9-43E9-A9CF-F78C7C54A078}">
      <dgm:prSet/>
      <dgm:spPr/>
      <dgm:t>
        <a:bodyPr/>
        <a:lstStyle/>
        <a:p>
          <a:endParaRPr lang="ru-RU"/>
        </a:p>
      </dgm:t>
    </dgm:pt>
    <dgm:pt modelId="{086E1EA9-A03C-4AA8-AD51-04B66FFA7254}">
      <dgm:prSet phldrT="[Текст]" custT="1"/>
      <dgm:spPr>
        <a:solidFill>
          <a:srgbClr val="57111C"/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Akrobat" panose="020B0604020202020204" charset="-52"/>
            </a:rPr>
            <a:t>принципы</a:t>
          </a:r>
        </a:p>
      </dgm:t>
    </dgm:pt>
    <dgm:pt modelId="{B80A1B09-5069-4069-851C-B9F29BA3739E}" type="sibTrans" cxnId="{66E25A0E-8753-484A-A6A0-1371E071C903}">
      <dgm:prSet/>
      <dgm:spPr/>
      <dgm:t>
        <a:bodyPr/>
        <a:lstStyle/>
        <a:p>
          <a:endParaRPr lang="ru-RU"/>
        </a:p>
      </dgm:t>
    </dgm:pt>
    <dgm:pt modelId="{C4817A98-113B-4CAD-A76D-E1AAEADB9A21}" type="parTrans" cxnId="{66E25A0E-8753-484A-A6A0-1371E071C903}">
      <dgm:prSet/>
      <dgm:spPr/>
      <dgm:t>
        <a:bodyPr/>
        <a:lstStyle/>
        <a:p>
          <a:endParaRPr lang="ru-RU"/>
        </a:p>
      </dgm:t>
    </dgm:pt>
    <dgm:pt modelId="{73660159-11F6-4140-ACC0-458AB269B660}">
      <dgm:prSet custT="1"/>
      <dgm:spPr>
        <a:solidFill>
          <a:srgbClr val="F4AC80"/>
        </a:solidFill>
      </dgm:spPr>
      <dgm:t>
        <a:bodyPr/>
        <a:lstStyle/>
        <a:p>
          <a:pPr algn="l"/>
          <a:r>
            <a:rPr lang="ru-RU" sz="1800" b="0" dirty="0">
              <a:solidFill>
                <a:srgbClr val="57111C"/>
              </a:solidFill>
              <a:latin typeface="Akrobat" panose="020B0604020202020204" charset="-52"/>
            </a:rPr>
            <a:t>  </a:t>
          </a:r>
          <a:r>
            <a:rPr lang="ru-RU" sz="1600" b="0" dirty="0">
              <a:solidFill>
                <a:srgbClr val="57111C"/>
              </a:solidFill>
              <a:latin typeface="Akrobat" panose="020B0604020202020204" charset="-52"/>
            </a:rPr>
            <a:t>работа без принуждения </a:t>
          </a:r>
        </a:p>
      </dgm:t>
    </dgm:pt>
    <dgm:pt modelId="{2FCADA70-9B33-4734-B07B-CC0487BA562B}" type="parTrans" cxnId="{2370DC12-7762-4BCE-93DB-A66C52B4C621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20320817-82FD-4B79-8F67-DCA073E1A456}" type="sibTrans" cxnId="{2370DC12-7762-4BCE-93DB-A66C52B4C621}">
      <dgm:prSet/>
      <dgm:spPr/>
      <dgm:t>
        <a:bodyPr/>
        <a:lstStyle/>
        <a:p>
          <a:endParaRPr lang="ru-RU"/>
        </a:p>
      </dgm:t>
    </dgm:pt>
    <dgm:pt modelId="{8DB232AD-D9E9-4E50-A776-02DFD3F87156}">
      <dgm:prSet custT="1"/>
      <dgm:spPr>
        <a:solidFill>
          <a:srgbClr val="F4AC80"/>
        </a:solidFill>
      </dgm:spPr>
      <dgm:t>
        <a:bodyPr/>
        <a:lstStyle/>
        <a:p>
          <a:pPr algn="l"/>
          <a:r>
            <a:rPr lang="ru-RU" sz="1600" dirty="0">
              <a:solidFill>
                <a:srgbClr val="57111C"/>
              </a:solidFill>
              <a:latin typeface="Akrobat" panose="020B0604020202020204" charset="-52"/>
            </a:rPr>
            <a:t>  наставник: развитие деловых качеств, снижение риска профессионального выгорания </a:t>
          </a:r>
        </a:p>
      </dgm:t>
    </dgm:pt>
    <dgm:pt modelId="{5BB7A829-2A6D-45BA-BA00-3E1FE4BC88B6}" type="parTrans" cxnId="{F13549CE-284A-4C2B-8660-CC0073C4884C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B90EB4FA-2966-45B7-97AA-201A03509F1C}" type="sibTrans" cxnId="{F13549CE-284A-4C2B-8660-CC0073C4884C}">
      <dgm:prSet/>
      <dgm:spPr/>
      <dgm:t>
        <a:bodyPr/>
        <a:lstStyle/>
        <a:p>
          <a:endParaRPr lang="ru-RU"/>
        </a:p>
      </dgm:t>
    </dgm:pt>
    <dgm:pt modelId="{E9610687-EF3B-484E-B905-4A4D6891AD6C}">
      <dgm:prSet custT="1"/>
      <dgm:spPr>
        <a:solidFill>
          <a:srgbClr val="A5551F"/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рефлексивности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dirty="0"/>
        </a:p>
      </dgm:t>
    </dgm:pt>
    <dgm:pt modelId="{2244824E-5041-4B99-9FD3-3503645CB311}" type="parTrans" cxnId="{C6EE76EA-D058-4F32-8676-F26FAF4C37D3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620CDD6F-501C-4593-AEEF-172EB0C805AD}" type="sibTrans" cxnId="{C6EE76EA-D058-4F32-8676-F26FAF4C37D3}">
      <dgm:prSet/>
      <dgm:spPr/>
      <dgm:t>
        <a:bodyPr/>
        <a:lstStyle/>
        <a:p>
          <a:endParaRPr lang="ru-RU"/>
        </a:p>
      </dgm:t>
    </dgm:pt>
    <dgm:pt modelId="{859D7C87-58F8-45E0-83C6-01747D64186C}">
      <dgm:prSet custT="1"/>
      <dgm:spPr>
        <a:solidFill>
          <a:srgbClr val="F4AC80"/>
        </a:solidFill>
      </dgm:spPr>
      <dgm:t>
        <a:bodyPr/>
        <a:lstStyle/>
        <a:p>
          <a:pPr algn="l"/>
          <a:r>
            <a:rPr lang="ru-RU" sz="1600" dirty="0">
              <a:solidFill>
                <a:srgbClr val="57111C"/>
              </a:solidFill>
              <a:latin typeface="Akrobat" panose="020B0604020202020204" charset="-52"/>
            </a:rPr>
            <a:t>  наставляемый: получение знаний, развитие компетенций, повышение профессионального уровня </a:t>
          </a:r>
        </a:p>
      </dgm:t>
    </dgm:pt>
    <dgm:pt modelId="{B42BFB3F-608A-4BFB-AF84-9718DF1DDD31}" type="parTrans" cxnId="{B5B33FD3-1120-4D18-B278-326CF13A2606}">
      <dgm:prSet/>
      <dgm:spPr/>
      <dgm:t>
        <a:bodyPr/>
        <a:lstStyle/>
        <a:p>
          <a:endParaRPr lang="ru-RU"/>
        </a:p>
      </dgm:t>
    </dgm:pt>
    <dgm:pt modelId="{BE91120D-90F4-44C3-B6EE-D941536F8D1F}" type="sibTrans" cxnId="{B5B33FD3-1120-4D18-B278-326CF13A2606}">
      <dgm:prSet/>
      <dgm:spPr/>
      <dgm:t>
        <a:bodyPr/>
        <a:lstStyle/>
        <a:p>
          <a:endParaRPr lang="ru-RU"/>
        </a:p>
      </dgm:t>
    </dgm:pt>
    <dgm:pt modelId="{BDA0DD58-F8F2-4B85-8B7B-E4AA914733AE}">
      <dgm:prSet custT="1"/>
      <dgm:spPr>
        <a:solidFill>
          <a:srgbClr val="F4AC80"/>
        </a:solidFill>
      </dgm:spPr>
      <dgm:t>
        <a:bodyPr/>
        <a:lstStyle/>
        <a:p>
          <a:pPr algn="l"/>
          <a:r>
            <a:rPr lang="ru-RU" sz="1600" dirty="0">
              <a:solidFill>
                <a:srgbClr val="57111C"/>
              </a:solidFill>
              <a:latin typeface="Akrobat" panose="020B0604020202020204" charset="-52"/>
            </a:rPr>
            <a:t>  администрация ДОО: построение конструктивных взаимоотношений между сотрудниками</a:t>
          </a:r>
        </a:p>
      </dgm:t>
    </dgm:pt>
    <dgm:pt modelId="{EB8F4138-BDC2-4808-A418-77717D844303}" type="parTrans" cxnId="{FF2D04E7-831F-450D-A118-64107B33156D}">
      <dgm:prSet/>
      <dgm:spPr>
        <a:ln>
          <a:solidFill>
            <a:srgbClr val="7C464A"/>
          </a:solidFill>
        </a:ln>
      </dgm:spPr>
      <dgm:t>
        <a:bodyPr/>
        <a:lstStyle/>
        <a:p>
          <a:endParaRPr lang="ru-RU"/>
        </a:p>
      </dgm:t>
    </dgm:pt>
    <dgm:pt modelId="{6DE3768D-A85C-4BB6-B250-EDBB60842B3B}" type="sibTrans" cxnId="{FF2D04E7-831F-450D-A118-64107B33156D}">
      <dgm:prSet/>
      <dgm:spPr/>
      <dgm:t>
        <a:bodyPr/>
        <a:lstStyle/>
        <a:p>
          <a:endParaRPr lang="ru-RU"/>
        </a:p>
      </dgm:t>
    </dgm:pt>
    <dgm:pt modelId="{8F3A8004-98F5-4C76-BDF9-F77D2250B34F}" type="pres">
      <dgm:prSet presAssocID="{3639C623-F099-4589-B3B0-881C0DDAC0A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D7691CE-9E7F-432F-8D36-6E1E82EE29F6}" type="pres">
      <dgm:prSet presAssocID="{086E1EA9-A03C-4AA8-AD51-04B66FFA7254}" presName="root1" presStyleCnt="0"/>
      <dgm:spPr/>
    </dgm:pt>
    <dgm:pt modelId="{2666C294-9ACA-4F77-8263-12D18A66F1A4}" type="pres">
      <dgm:prSet presAssocID="{086E1EA9-A03C-4AA8-AD51-04B66FFA7254}" presName="LevelOneTextNode" presStyleLbl="node0" presStyleIdx="0" presStyleCnt="1" custScaleX="85517" custLinFactNeighborX="18405" custLinFactNeighborY="-1272">
        <dgm:presLayoutVars>
          <dgm:chPref val="3"/>
        </dgm:presLayoutVars>
      </dgm:prSet>
      <dgm:spPr/>
    </dgm:pt>
    <dgm:pt modelId="{F0F56BA1-3093-4A80-976D-52CB85D7D788}" type="pres">
      <dgm:prSet presAssocID="{086E1EA9-A03C-4AA8-AD51-04B66FFA7254}" presName="level2hierChild" presStyleCnt="0"/>
      <dgm:spPr/>
    </dgm:pt>
    <dgm:pt modelId="{2B735411-E650-4600-BC31-F2AF756F5ACC}" type="pres">
      <dgm:prSet presAssocID="{FD549F14-4C76-444B-9EE3-5F8FA32E3F7A}" presName="conn2-1" presStyleLbl="parChTrans1D2" presStyleIdx="0" presStyleCnt="4"/>
      <dgm:spPr/>
    </dgm:pt>
    <dgm:pt modelId="{B836AEC5-6750-4FE9-8243-D006564F38E5}" type="pres">
      <dgm:prSet presAssocID="{FD549F14-4C76-444B-9EE3-5F8FA32E3F7A}" presName="connTx" presStyleLbl="parChTrans1D2" presStyleIdx="0" presStyleCnt="4"/>
      <dgm:spPr/>
    </dgm:pt>
    <dgm:pt modelId="{0C9B2E3F-EB70-4AED-A9F4-67E918DEAA1F}" type="pres">
      <dgm:prSet presAssocID="{25888547-27F0-4335-923B-2C053C74C268}" presName="root2" presStyleCnt="0"/>
      <dgm:spPr/>
    </dgm:pt>
    <dgm:pt modelId="{3B41BA9C-7A78-41FE-80DA-E68E39A56935}" type="pres">
      <dgm:prSet presAssocID="{25888547-27F0-4335-923B-2C053C74C268}" presName="LevelTwoTextNode" presStyleLbl="node2" presStyleIdx="0" presStyleCnt="4" custScaleX="170296">
        <dgm:presLayoutVars>
          <dgm:chPref val="3"/>
        </dgm:presLayoutVars>
      </dgm:prSet>
      <dgm:spPr/>
    </dgm:pt>
    <dgm:pt modelId="{EBE65007-B840-409A-BA8F-933B78EDF519}" type="pres">
      <dgm:prSet presAssocID="{25888547-27F0-4335-923B-2C053C74C268}" presName="level3hierChild" presStyleCnt="0"/>
      <dgm:spPr/>
    </dgm:pt>
    <dgm:pt modelId="{EE267B16-F0C1-4F88-B83F-EA70F525AFCD}" type="pres">
      <dgm:prSet presAssocID="{2FCADA70-9B33-4734-B07B-CC0487BA562B}" presName="conn2-1" presStyleLbl="parChTrans1D3" presStyleIdx="0" presStyleCnt="4"/>
      <dgm:spPr/>
    </dgm:pt>
    <dgm:pt modelId="{38F50A44-88ED-4195-A2B8-88C3767B6914}" type="pres">
      <dgm:prSet presAssocID="{2FCADA70-9B33-4734-B07B-CC0487BA562B}" presName="connTx" presStyleLbl="parChTrans1D3" presStyleIdx="0" presStyleCnt="4"/>
      <dgm:spPr/>
    </dgm:pt>
    <dgm:pt modelId="{9559A610-1342-46A6-8FC4-E4DAB776D133}" type="pres">
      <dgm:prSet presAssocID="{73660159-11F6-4140-ACC0-458AB269B660}" presName="root2" presStyleCnt="0"/>
      <dgm:spPr/>
    </dgm:pt>
    <dgm:pt modelId="{D425EC43-261E-4896-A1BD-4EFB8961561D}" type="pres">
      <dgm:prSet presAssocID="{73660159-11F6-4140-ACC0-458AB269B660}" presName="LevelTwoTextNode" presStyleLbl="node3" presStyleIdx="0" presStyleCnt="4" custScaleX="140700">
        <dgm:presLayoutVars>
          <dgm:chPref val="3"/>
        </dgm:presLayoutVars>
      </dgm:prSet>
      <dgm:spPr/>
    </dgm:pt>
    <dgm:pt modelId="{9D4BA746-C4E8-4944-A902-4835BC952F45}" type="pres">
      <dgm:prSet presAssocID="{73660159-11F6-4140-ACC0-458AB269B660}" presName="level3hierChild" presStyleCnt="0"/>
      <dgm:spPr/>
    </dgm:pt>
    <dgm:pt modelId="{5F05390B-DEA8-4C83-9369-D0FB0F52F6C7}" type="pres">
      <dgm:prSet presAssocID="{DDD9E9D0-6E12-41CE-94A0-1012160D0A03}" presName="conn2-1" presStyleLbl="parChTrans1D2" presStyleIdx="1" presStyleCnt="4"/>
      <dgm:spPr/>
    </dgm:pt>
    <dgm:pt modelId="{6E0BD835-B879-47AE-A7F4-C1C13EC2B03A}" type="pres">
      <dgm:prSet presAssocID="{DDD9E9D0-6E12-41CE-94A0-1012160D0A03}" presName="connTx" presStyleLbl="parChTrans1D2" presStyleIdx="1" presStyleCnt="4"/>
      <dgm:spPr/>
    </dgm:pt>
    <dgm:pt modelId="{8CE49555-7272-4DA0-8264-EFD5ED4A7A11}" type="pres">
      <dgm:prSet presAssocID="{4021D352-C499-4CA6-A22B-CFA9085308EC}" presName="root2" presStyleCnt="0"/>
      <dgm:spPr/>
    </dgm:pt>
    <dgm:pt modelId="{D5BE271C-5CF8-444E-825A-4EA31EDD1597}" type="pres">
      <dgm:prSet presAssocID="{4021D352-C499-4CA6-A22B-CFA9085308EC}" presName="LevelTwoTextNode" presStyleLbl="node2" presStyleIdx="1" presStyleCnt="4" custScaleX="169590" custScaleY="104771">
        <dgm:presLayoutVars>
          <dgm:chPref val="3"/>
        </dgm:presLayoutVars>
      </dgm:prSet>
      <dgm:spPr/>
    </dgm:pt>
    <dgm:pt modelId="{85D02601-379C-4F55-B007-B4A195FC6A29}" type="pres">
      <dgm:prSet presAssocID="{4021D352-C499-4CA6-A22B-CFA9085308EC}" presName="level3hierChild" presStyleCnt="0"/>
      <dgm:spPr/>
    </dgm:pt>
    <dgm:pt modelId="{59946EE6-0310-4A09-B067-1A7608E93AD4}" type="pres">
      <dgm:prSet presAssocID="{5BB7A829-2A6D-45BA-BA00-3E1FE4BC88B6}" presName="conn2-1" presStyleLbl="parChTrans1D3" presStyleIdx="1" presStyleCnt="4"/>
      <dgm:spPr/>
    </dgm:pt>
    <dgm:pt modelId="{3341D643-DD70-47D8-A922-E5460886F2ED}" type="pres">
      <dgm:prSet presAssocID="{5BB7A829-2A6D-45BA-BA00-3E1FE4BC88B6}" presName="connTx" presStyleLbl="parChTrans1D3" presStyleIdx="1" presStyleCnt="4"/>
      <dgm:spPr/>
    </dgm:pt>
    <dgm:pt modelId="{46BC3A72-0358-4899-B192-92D0E7E29786}" type="pres">
      <dgm:prSet presAssocID="{8DB232AD-D9E9-4E50-A776-02DFD3F87156}" presName="root2" presStyleCnt="0"/>
      <dgm:spPr/>
    </dgm:pt>
    <dgm:pt modelId="{87402AB1-68C3-4ED1-AF9B-2A9FEB85D65A}" type="pres">
      <dgm:prSet presAssocID="{8DB232AD-D9E9-4E50-A776-02DFD3F87156}" presName="LevelTwoTextNode" presStyleLbl="node3" presStyleIdx="1" presStyleCnt="4" custScaleX="399909">
        <dgm:presLayoutVars>
          <dgm:chPref val="3"/>
        </dgm:presLayoutVars>
      </dgm:prSet>
      <dgm:spPr/>
    </dgm:pt>
    <dgm:pt modelId="{0F7BED8C-4052-4B41-B4AA-F4372D95946E}" type="pres">
      <dgm:prSet presAssocID="{8DB232AD-D9E9-4E50-A776-02DFD3F87156}" presName="level3hierChild" presStyleCnt="0"/>
      <dgm:spPr/>
    </dgm:pt>
    <dgm:pt modelId="{F51E6AFA-F3FA-4147-BF2E-CE6960A3E76B}" type="pres">
      <dgm:prSet presAssocID="{B42BFB3F-608A-4BFB-AF84-9718DF1DDD31}" presName="conn2-1" presStyleLbl="parChTrans1D3" presStyleIdx="2" presStyleCnt="4"/>
      <dgm:spPr/>
    </dgm:pt>
    <dgm:pt modelId="{F8E89FB6-E6DA-417D-9BF7-99F41E5E2251}" type="pres">
      <dgm:prSet presAssocID="{B42BFB3F-608A-4BFB-AF84-9718DF1DDD31}" presName="connTx" presStyleLbl="parChTrans1D3" presStyleIdx="2" presStyleCnt="4"/>
      <dgm:spPr/>
    </dgm:pt>
    <dgm:pt modelId="{94B3AD5D-6C5D-44F5-98C4-ED5C646C6D21}" type="pres">
      <dgm:prSet presAssocID="{859D7C87-58F8-45E0-83C6-01747D64186C}" presName="root2" presStyleCnt="0"/>
      <dgm:spPr/>
    </dgm:pt>
    <dgm:pt modelId="{AB43E80B-AB14-4D82-9279-064C4D5DA061}" type="pres">
      <dgm:prSet presAssocID="{859D7C87-58F8-45E0-83C6-01747D64186C}" presName="LevelTwoTextNode" presStyleLbl="node3" presStyleIdx="2" presStyleCnt="4" custScaleX="401312">
        <dgm:presLayoutVars>
          <dgm:chPref val="3"/>
        </dgm:presLayoutVars>
      </dgm:prSet>
      <dgm:spPr/>
    </dgm:pt>
    <dgm:pt modelId="{FFA95B23-4C78-4D8A-8093-3FBC106408AF}" type="pres">
      <dgm:prSet presAssocID="{859D7C87-58F8-45E0-83C6-01747D64186C}" presName="level3hierChild" presStyleCnt="0"/>
      <dgm:spPr/>
    </dgm:pt>
    <dgm:pt modelId="{91275960-A840-4DE1-AD33-9EECA3E363CB}" type="pres">
      <dgm:prSet presAssocID="{EB8F4138-BDC2-4808-A418-77717D844303}" presName="conn2-1" presStyleLbl="parChTrans1D3" presStyleIdx="3" presStyleCnt="4"/>
      <dgm:spPr/>
    </dgm:pt>
    <dgm:pt modelId="{0A471DFE-15F5-4D56-A1A9-F883D4542746}" type="pres">
      <dgm:prSet presAssocID="{EB8F4138-BDC2-4808-A418-77717D844303}" presName="connTx" presStyleLbl="parChTrans1D3" presStyleIdx="3" presStyleCnt="4"/>
      <dgm:spPr/>
    </dgm:pt>
    <dgm:pt modelId="{53A815AB-61E5-4A3C-9253-0737FEC5954F}" type="pres">
      <dgm:prSet presAssocID="{BDA0DD58-F8F2-4B85-8B7B-E4AA914733AE}" presName="root2" presStyleCnt="0"/>
      <dgm:spPr/>
    </dgm:pt>
    <dgm:pt modelId="{A23A04C9-BA69-4DEE-AAD8-97187080647E}" type="pres">
      <dgm:prSet presAssocID="{BDA0DD58-F8F2-4B85-8B7B-E4AA914733AE}" presName="LevelTwoTextNode" presStyleLbl="node3" presStyleIdx="3" presStyleCnt="4" custScaleX="402628">
        <dgm:presLayoutVars>
          <dgm:chPref val="3"/>
        </dgm:presLayoutVars>
      </dgm:prSet>
      <dgm:spPr/>
    </dgm:pt>
    <dgm:pt modelId="{9E942F05-906F-4AC5-90AA-CF02425A816F}" type="pres">
      <dgm:prSet presAssocID="{BDA0DD58-F8F2-4B85-8B7B-E4AA914733AE}" presName="level3hierChild" presStyleCnt="0"/>
      <dgm:spPr/>
    </dgm:pt>
    <dgm:pt modelId="{AB37471D-CB73-4A6F-9117-9D3C03D7E275}" type="pres">
      <dgm:prSet presAssocID="{82484545-FD4F-4D0A-BBB8-655F34FAB0AD}" presName="conn2-1" presStyleLbl="parChTrans1D2" presStyleIdx="2" presStyleCnt="4"/>
      <dgm:spPr/>
    </dgm:pt>
    <dgm:pt modelId="{E271A361-C70A-4D40-8F6B-D1E6CBD32770}" type="pres">
      <dgm:prSet presAssocID="{82484545-FD4F-4D0A-BBB8-655F34FAB0AD}" presName="connTx" presStyleLbl="parChTrans1D2" presStyleIdx="2" presStyleCnt="4"/>
      <dgm:spPr/>
    </dgm:pt>
    <dgm:pt modelId="{26602A29-4963-42A0-B94F-6D2DC095D665}" type="pres">
      <dgm:prSet presAssocID="{B4072895-E1D5-4B8B-B6BC-A2867B8AA92A}" presName="root2" presStyleCnt="0"/>
      <dgm:spPr/>
    </dgm:pt>
    <dgm:pt modelId="{D4C044A3-B99E-4CE9-B0C1-06A53D1466F3}" type="pres">
      <dgm:prSet presAssocID="{B4072895-E1D5-4B8B-B6BC-A2867B8AA92A}" presName="LevelTwoTextNode" presStyleLbl="node2" presStyleIdx="2" presStyleCnt="4" custScaleX="169717">
        <dgm:presLayoutVars>
          <dgm:chPref val="3"/>
        </dgm:presLayoutVars>
      </dgm:prSet>
      <dgm:spPr/>
    </dgm:pt>
    <dgm:pt modelId="{0C256C7E-5480-4EE4-A20A-A66EAF50BF60}" type="pres">
      <dgm:prSet presAssocID="{B4072895-E1D5-4B8B-B6BC-A2867B8AA92A}" presName="level3hierChild" presStyleCnt="0"/>
      <dgm:spPr/>
    </dgm:pt>
    <dgm:pt modelId="{5EDA43C3-80E6-49CE-8833-2F888E123123}" type="pres">
      <dgm:prSet presAssocID="{2244824E-5041-4B99-9FD3-3503645CB311}" presName="conn2-1" presStyleLbl="parChTrans1D2" presStyleIdx="3" presStyleCnt="4"/>
      <dgm:spPr/>
    </dgm:pt>
    <dgm:pt modelId="{EBB10AA9-AD20-44FF-8CD6-4A805B85C633}" type="pres">
      <dgm:prSet presAssocID="{2244824E-5041-4B99-9FD3-3503645CB311}" presName="connTx" presStyleLbl="parChTrans1D2" presStyleIdx="3" presStyleCnt="4"/>
      <dgm:spPr/>
    </dgm:pt>
    <dgm:pt modelId="{E2A32EF7-C327-4ADB-A41A-3312F582190B}" type="pres">
      <dgm:prSet presAssocID="{E9610687-EF3B-484E-B905-4A4D6891AD6C}" presName="root2" presStyleCnt="0"/>
      <dgm:spPr/>
    </dgm:pt>
    <dgm:pt modelId="{AB029AA6-8725-4AA2-BA0B-7ACBF5D8F694}" type="pres">
      <dgm:prSet presAssocID="{E9610687-EF3B-484E-B905-4A4D6891AD6C}" presName="LevelTwoTextNode" presStyleLbl="node2" presStyleIdx="3" presStyleCnt="4" custScaleX="168080">
        <dgm:presLayoutVars>
          <dgm:chPref val="3"/>
        </dgm:presLayoutVars>
      </dgm:prSet>
      <dgm:spPr/>
    </dgm:pt>
    <dgm:pt modelId="{1A556400-05D9-49E6-806D-D039F1470ABA}" type="pres">
      <dgm:prSet presAssocID="{E9610687-EF3B-484E-B905-4A4D6891AD6C}" presName="level3hierChild" presStyleCnt="0"/>
      <dgm:spPr/>
    </dgm:pt>
  </dgm:ptLst>
  <dgm:cxnLst>
    <dgm:cxn modelId="{BEADE204-8497-41DC-B38E-AFD5A9591FD5}" type="presOf" srcId="{859D7C87-58F8-45E0-83C6-01747D64186C}" destId="{AB43E80B-AB14-4D82-9279-064C4D5DA061}" srcOrd="0" destOrd="0" presId="urn:microsoft.com/office/officeart/2008/layout/HorizontalMultiLevelHierarchy"/>
    <dgm:cxn modelId="{F669E005-8FB8-4477-BC02-A27FCA4CC6EF}" type="presOf" srcId="{82484545-FD4F-4D0A-BBB8-655F34FAB0AD}" destId="{AB37471D-CB73-4A6F-9117-9D3C03D7E275}" srcOrd="0" destOrd="0" presId="urn:microsoft.com/office/officeart/2008/layout/HorizontalMultiLevelHierarchy"/>
    <dgm:cxn modelId="{BED18C0A-EFA5-42A4-B7ED-6ECC3BE1EA93}" type="presOf" srcId="{2FCADA70-9B33-4734-B07B-CC0487BA562B}" destId="{EE267B16-F0C1-4F88-B83F-EA70F525AFCD}" srcOrd="0" destOrd="0" presId="urn:microsoft.com/office/officeart/2008/layout/HorizontalMultiLevelHierarchy"/>
    <dgm:cxn modelId="{B4BB6E0C-64AD-404B-9694-5F68F3AF8049}" srcId="{086E1EA9-A03C-4AA8-AD51-04B66FFA7254}" destId="{4021D352-C499-4CA6-A22B-CFA9085308EC}" srcOrd="1" destOrd="0" parTransId="{DDD9E9D0-6E12-41CE-94A0-1012160D0A03}" sibTransId="{BA9C6AE2-0D8C-458E-93F7-FF980E654438}"/>
    <dgm:cxn modelId="{66E25A0E-8753-484A-A6A0-1371E071C903}" srcId="{3639C623-F099-4589-B3B0-881C0DDAC0AB}" destId="{086E1EA9-A03C-4AA8-AD51-04B66FFA7254}" srcOrd="0" destOrd="0" parTransId="{C4817A98-113B-4CAD-A76D-E1AAEADB9A21}" sibTransId="{B80A1B09-5069-4069-851C-B9F29BA3739E}"/>
    <dgm:cxn modelId="{A1F38C11-345C-47A5-A456-26CA9FCBF6B6}" type="presOf" srcId="{DDD9E9D0-6E12-41CE-94A0-1012160D0A03}" destId="{6E0BD835-B879-47AE-A7F4-C1C13EC2B03A}" srcOrd="1" destOrd="0" presId="urn:microsoft.com/office/officeart/2008/layout/HorizontalMultiLevelHierarchy"/>
    <dgm:cxn modelId="{2370DC12-7762-4BCE-93DB-A66C52B4C621}" srcId="{25888547-27F0-4335-923B-2C053C74C268}" destId="{73660159-11F6-4140-ACC0-458AB269B660}" srcOrd="0" destOrd="0" parTransId="{2FCADA70-9B33-4734-B07B-CC0487BA562B}" sibTransId="{20320817-82FD-4B79-8F67-DCA073E1A456}"/>
    <dgm:cxn modelId="{228BEA13-95A0-458F-8300-CEAEB3C9FD86}" type="presOf" srcId="{82484545-FD4F-4D0A-BBB8-655F34FAB0AD}" destId="{E271A361-C70A-4D40-8F6B-D1E6CBD32770}" srcOrd="1" destOrd="0" presId="urn:microsoft.com/office/officeart/2008/layout/HorizontalMultiLevelHierarchy"/>
    <dgm:cxn modelId="{BC9CF41A-B00C-47C9-9ADE-08CBD504CFFE}" type="presOf" srcId="{B4072895-E1D5-4B8B-B6BC-A2867B8AA92A}" destId="{D4C044A3-B99E-4CE9-B0C1-06A53D1466F3}" srcOrd="0" destOrd="0" presId="urn:microsoft.com/office/officeart/2008/layout/HorizontalMultiLevelHierarchy"/>
    <dgm:cxn modelId="{58433023-FFA9-43E9-A9CF-F78C7C54A078}" srcId="{086E1EA9-A03C-4AA8-AD51-04B66FFA7254}" destId="{B4072895-E1D5-4B8B-B6BC-A2867B8AA92A}" srcOrd="2" destOrd="0" parTransId="{82484545-FD4F-4D0A-BBB8-655F34FAB0AD}" sibTransId="{712F126E-97A7-450B-8EDD-C3044A8438C7}"/>
    <dgm:cxn modelId="{3A09B531-FCD5-4B3D-BCD5-318756294F5E}" type="presOf" srcId="{73660159-11F6-4140-ACC0-458AB269B660}" destId="{D425EC43-261E-4896-A1BD-4EFB8961561D}" srcOrd="0" destOrd="0" presId="urn:microsoft.com/office/officeart/2008/layout/HorizontalMultiLevelHierarchy"/>
    <dgm:cxn modelId="{A918F93A-E07E-4B13-B71F-BA6A75AFADC3}" type="presOf" srcId="{2244824E-5041-4B99-9FD3-3503645CB311}" destId="{EBB10AA9-AD20-44FF-8CD6-4A805B85C633}" srcOrd="1" destOrd="0" presId="urn:microsoft.com/office/officeart/2008/layout/HorizontalMultiLevelHierarchy"/>
    <dgm:cxn modelId="{6322E640-11B8-4600-9C46-454146D10494}" type="presOf" srcId="{4021D352-C499-4CA6-A22B-CFA9085308EC}" destId="{D5BE271C-5CF8-444E-825A-4EA31EDD1597}" srcOrd="0" destOrd="0" presId="urn:microsoft.com/office/officeart/2008/layout/HorizontalMultiLevelHierarchy"/>
    <dgm:cxn modelId="{C865F877-C3FC-4001-B5BC-D953F79607F0}" type="presOf" srcId="{3639C623-F099-4589-B3B0-881C0DDAC0AB}" destId="{8F3A8004-98F5-4C76-BDF9-F77D2250B34F}" srcOrd="0" destOrd="0" presId="urn:microsoft.com/office/officeart/2008/layout/HorizontalMultiLevelHierarchy"/>
    <dgm:cxn modelId="{1E894C8A-45D7-413B-ADF0-AFCDDE66B110}" type="presOf" srcId="{EB8F4138-BDC2-4808-A418-77717D844303}" destId="{91275960-A840-4DE1-AD33-9EECA3E363CB}" srcOrd="0" destOrd="0" presId="urn:microsoft.com/office/officeart/2008/layout/HorizontalMultiLevelHierarchy"/>
    <dgm:cxn modelId="{530FBD8C-4A31-4F51-B82A-FF32618AB04B}" type="presOf" srcId="{5BB7A829-2A6D-45BA-BA00-3E1FE4BC88B6}" destId="{59946EE6-0310-4A09-B067-1A7608E93AD4}" srcOrd="0" destOrd="0" presId="urn:microsoft.com/office/officeart/2008/layout/HorizontalMultiLevelHierarchy"/>
    <dgm:cxn modelId="{F6A93395-6D83-4770-9A89-EA05108A1E55}" type="presOf" srcId="{B42BFB3F-608A-4BFB-AF84-9718DF1DDD31}" destId="{F51E6AFA-F3FA-4147-BF2E-CE6960A3E76B}" srcOrd="0" destOrd="0" presId="urn:microsoft.com/office/officeart/2008/layout/HorizontalMultiLevelHierarchy"/>
    <dgm:cxn modelId="{925F719B-5744-4AE5-8950-428E5BA21663}" type="presOf" srcId="{B42BFB3F-608A-4BFB-AF84-9718DF1DDD31}" destId="{F8E89FB6-E6DA-417D-9BF7-99F41E5E2251}" srcOrd="1" destOrd="0" presId="urn:microsoft.com/office/officeart/2008/layout/HorizontalMultiLevelHierarchy"/>
    <dgm:cxn modelId="{D30DA9A4-2D3A-4E5A-85C5-3F61C89B186A}" type="presOf" srcId="{FD549F14-4C76-444B-9EE3-5F8FA32E3F7A}" destId="{B836AEC5-6750-4FE9-8243-D006564F38E5}" srcOrd="1" destOrd="0" presId="urn:microsoft.com/office/officeart/2008/layout/HorizontalMultiLevelHierarchy"/>
    <dgm:cxn modelId="{867DA3A9-159A-425A-A994-AC8B4A1978EE}" type="presOf" srcId="{2244824E-5041-4B99-9FD3-3503645CB311}" destId="{5EDA43C3-80E6-49CE-8833-2F888E123123}" srcOrd="0" destOrd="0" presId="urn:microsoft.com/office/officeart/2008/layout/HorizontalMultiLevelHierarchy"/>
    <dgm:cxn modelId="{FB2776AD-1B06-4957-8CC1-3EAD466CBF41}" type="presOf" srcId="{25888547-27F0-4335-923B-2C053C74C268}" destId="{3B41BA9C-7A78-41FE-80DA-E68E39A56935}" srcOrd="0" destOrd="0" presId="urn:microsoft.com/office/officeart/2008/layout/HorizontalMultiLevelHierarchy"/>
    <dgm:cxn modelId="{5B31CBB7-7A9D-497F-8389-7B54CD949A98}" type="presOf" srcId="{8DB232AD-D9E9-4E50-A776-02DFD3F87156}" destId="{87402AB1-68C3-4ED1-AF9B-2A9FEB85D65A}" srcOrd="0" destOrd="0" presId="urn:microsoft.com/office/officeart/2008/layout/HorizontalMultiLevelHierarchy"/>
    <dgm:cxn modelId="{3A2843C5-5AEC-4E35-BD3D-B9190770001D}" srcId="{086E1EA9-A03C-4AA8-AD51-04B66FFA7254}" destId="{25888547-27F0-4335-923B-2C053C74C268}" srcOrd="0" destOrd="0" parTransId="{FD549F14-4C76-444B-9EE3-5F8FA32E3F7A}" sibTransId="{F9DEF4F3-C762-41E9-98BD-F642AA2F79C2}"/>
    <dgm:cxn modelId="{F13549CE-284A-4C2B-8660-CC0073C4884C}" srcId="{4021D352-C499-4CA6-A22B-CFA9085308EC}" destId="{8DB232AD-D9E9-4E50-A776-02DFD3F87156}" srcOrd="0" destOrd="0" parTransId="{5BB7A829-2A6D-45BA-BA00-3E1FE4BC88B6}" sibTransId="{B90EB4FA-2966-45B7-97AA-201A03509F1C}"/>
    <dgm:cxn modelId="{8FF1D1CE-1E9E-4246-98E6-CE286046D37F}" type="presOf" srcId="{E9610687-EF3B-484E-B905-4A4D6891AD6C}" destId="{AB029AA6-8725-4AA2-BA0B-7ACBF5D8F694}" srcOrd="0" destOrd="0" presId="urn:microsoft.com/office/officeart/2008/layout/HorizontalMultiLevelHierarchy"/>
    <dgm:cxn modelId="{B5B33FD3-1120-4D18-B278-326CF13A2606}" srcId="{4021D352-C499-4CA6-A22B-CFA9085308EC}" destId="{859D7C87-58F8-45E0-83C6-01747D64186C}" srcOrd="1" destOrd="0" parTransId="{B42BFB3F-608A-4BFB-AF84-9718DF1DDD31}" sibTransId="{BE91120D-90F4-44C3-B6EE-D941536F8D1F}"/>
    <dgm:cxn modelId="{C171C9DD-4176-4E2D-A578-71934D9D58B2}" type="presOf" srcId="{5BB7A829-2A6D-45BA-BA00-3E1FE4BC88B6}" destId="{3341D643-DD70-47D8-A922-E5460886F2ED}" srcOrd="1" destOrd="0" presId="urn:microsoft.com/office/officeart/2008/layout/HorizontalMultiLevelHierarchy"/>
    <dgm:cxn modelId="{FF2D04E7-831F-450D-A118-64107B33156D}" srcId="{4021D352-C499-4CA6-A22B-CFA9085308EC}" destId="{BDA0DD58-F8F2-4B85-8B7B-E4AA914733AE}" srcOrd="2" destOrd="0" parTransId="{EB8F4138-BDC2-4808-A418-77717D844303}" sibTransId="{6DE3768D-A85C-4BB6-B250-EDBB60842B3B}"/>
    <dgm:cxn modelId="{F7A435EA-F749-49F3-9F0A-FF2E9C467648}" type="presOf" srcId="{FD549F14-4C76-444B-9EE3-5F8FA32E3F7A}" destId="{2B735411-E650-4600-BC31-F2AF756F5ACC}" srcOrd="0" destOrd="0" presId="urn:microsoft.com/office/officeart/2008/layout/HorizontalMultiLevelHierarchy"/>
    <dgm:cxn modelId="{C6EE76EA-D058-4F32-8676-F26FAF4C37D3}" srcId="{086E1EA9-A03C-4AA8-AD51-04B66FFA7254}" destId="{E9610687-EF3B-484E-B905-4A4D6891AD6C}" srcOrd="3" destOrd="0" parTransId="{2244824E-5041-4B99-9FD3-3503645CB311}" sibTransId="{620CDD6F-501C-4593-AEEF-172EB0C805AD}"/>
    <dgm:cxn modelId="{093865EF-2ABE-456D-9389-E47A5130BE95}" type="presOf" srcId="{086E1EA9-A03C-4AA8-AD51-04B66FFA7254}" destId="{2666C294-9ACA-4F77-8263-12D18A66F1A4}" srcOrd="0" destOrd="0" presId="urn:microsoft.com/office/officeart/2008/layout/HorizontalMultiLevelHierarchy"/>
    <dgm:cxn modelId="{AD1826F8-B490-427B-B619-2A46F75BBD5D}" type="presOf" srcId="{EB8F4138-BDC2-4808-A418-77717D844303}" destId="{0A471DFE-15F5-4D56-A1A9-F883D4542746}" srcOrd="1" destOrd="0" presId="urn:microsoft.com/office/officeart/2008/layout/HorizontalMultiLevelHierarchy"/>
    <dgm:cxn modelId="{21CF7FFA-01E0-4A40-A122-4BA4DE8C6E91}" type="presOf" srcId="{2FCADA70-9B33-4734-B07B-CC0487BA562B}" destId="{38F50A44-88ED-4195-A2B8-88C3767B6914}" srcOrd="1" destOrd="0" presId="urn:microsoft.com/office/officeart/2008/layout/HorizontalMultiLevelHierarchy"/>
    <dgm:cxn modelId="{64F4E6FA-0C10-47F7-81B4-C243B7275400}" type="presOf" srcId="{BDA0DD58-F8F2-4B85-8B7B-E4AA914733AE}" destId="{A23A04C9-BA69-4DEE-AAD8-97187080647E}" srcOrd="0" destOrd="0" presId="urn:microsoft.com/office/officeart/2008/layout/HorizontalMultiLevelHierarchy"/>
    <dgm:cxn modelId="{5702F8FA-0E91-4B53-B867-A60738F02509}" type="presOf" srcId="{DDD9E9D0-6E12-41CE-94A0-1012160D0A03}" destId="{5F05390B-DEA8-4C83-9369-D0FB0F52F6C7}" srcOrd="0" destOrd="0" presId="urn:microsoft.com/office/officeart/2008/layout/HorizontalMultiLevelHierarchy"/>
    <dgm:cxn modelId="{1D29FFAB-8D7F-471B-A0BD-999279CD4F6A}" type="presParOf" srcId="{8F3A8004-98F5-4C76-BDF9-F77D2250B34F}" destId="{9D7691CE-9E7F-432F-8D36-6E1E82EE29F6}" srcOrd="0" destOrd="0" presId="urn:microsoft.com/office/officeart/2008/layout/HorizontalMultiLevelHierarchy"/>
    <dgm:cxn modelId="{9EADBDDE-E512-4E0C-8B00-A56BAFD1DF80}" type="presParOf" srcId="{9D7691CE-9E7F-432F-8D36-6E1E82EE29F6}" destId="{2666C294-9ACA-4F77-8263-12D18A66F1A4}" srcOrd="0" destOrd="0" presId="urn:microsoft.com/office/officeart/2008/layout/HorizontalMultiLevelHierarchy"/>
    <dgm:cxn modelId="{87458F03-5AE4-415C-A570-E981E86FBD6E}" type="presParOf" srcId="{9D7691CE-9E7F-432F-8D36-6E1E82EE29F6}" destId="{F0F56BA1-3093-4A80-976D-52CB85D7D788}" srcOrd="1" destOrd="0" presId="urn:microsoft.com/office/officeart/2008/layout/HorizontalMultiLevelHierarchy"/>
    <dgm:cxn modelId="{9F2FF176-FE35-469B-9F6F-670080F76069}" type="presParOf" srcId="{F0F56BA1-3093-4A80-976D-52CB85D7D788}" destId="{2B735411-E650-4600-BC31-F2AF756F5ACC}" srcOrd="0" destOrd="0" presId="urn:microsoft.com/office/officeart/2008/layout/HorizontalMultiLevelHierarchy"/>
    <dgm:cxn modelId="{4AF35D52-522F-40F0-B44D-BDFDA0564508}" type="presParOf" srcId="{2B735411-E650-4600-BC31-F2AF756F5ACC}" destId="{B836AEC5-6750-4FE9-8243-D006564F38E5}" srcOrd="0" destOrd="0" presId="urn:microsoft.com/office/officeart/2008/layout/HorizontalMultiLevelHierarchy"/>
    <dgm:cxn modelId="{13D59F45-B0A8-42BF-8E10-ABCBCF503E54}" type="presParOf" srcId="{F0F56BA1-3093-4A80-976D-52CB85D7D788}" destId="{0C9B2E3F-EB70-4AED-A9F4-67E918DEAA1F}" srcOrd="1" destOrd="0" presId="urn:microsoft.com/office/officeart/2008/layout/HorizontalMultiLevelHierarchy"/>
    <dgm:cxn modelId="{A317F44C-2B3F-414E-B698-DAC9078C2F7D}" type="presParOf" srcId="{0C9B2E3F-EB70-4AED-A9F4-67E918DEAA1F}" destId="{3B41BA9C-7A78-41FE-80DA-E68E39A56935}" srcOrd="0" destOrd="0" presId="urn:microsoft.com/office/officeart/2008/layout/HorizontalMultiLevelHierarchy"/>
    <dgm:cxn modelId="{150E6606-9B57-416C-91C9-DC81B48DA7B9}" type="presParOf" srcId="{0C9B2E3F-EB70-4AED-A9F4-67E918DEAA1F}" destId="{EBE65007-B840-409A-BA8F-933B78EDF519}" srcOrd="1" destOrd="0" presId="urn:microsoft.com/office/officeart/2008/layout/HorizontalMultiLevelHierarchy"/>
    <dgm:cxn modelId="{E9E7B844-7819-4A3E-9371-883033F9D58E}" type="presParOf" srcId="{EBE65007-B840-409A-BA8F-933B78EDF519}" destId="{EE267B16-F0C1-4F88-B83F-EA70F525AFCD}" srcOrd="0" destOrd="0" presId="urn:microsoft.com/office/officeart/2008/layout/HorizontalMultiLevelHierarchy"/>
    <dgm:cxn modelId="{23300970-69EB-47A8-BA61-FC6DD6936E5C}" type="presParOf" srcId="{EE267B16-F0C1-4F88-B83F-EA70F525AFCD}" destId="{38F50A44-88ED-4195-A2B8-88C3767B6914}" srcOrd="0" destOrd="0" presId="urn:microsoft.com/office/officeart/2008/layout/HorizontalMultiLevelHierarchy"/>
    <dgm:cxn modelId="{C7B69372-251F-481A-AC06-F15873037DFA}" type="presParOf" srcId="{EBE65007-B840-409A-BA8F-933B78EDF519}" destId="{9559A610-1342-46A6-8FC4-E4DAB776D133}" srcOrd="1" destOrd="0" presId="urn:microsoft.com/office/officeart/2008/layout/HorizontalMultiLevelHierarchy"/>
    <dgm:cxn modelId="{FE830449-8797-4633-8EC8-2EE533CDC486}" type="presParOf" srcId="{9559A610-1342-46A6-8FC4-E4DAB776D133}" destId="{D425EC43-261E-4896-A1BD-4EFB8961561D}" srcOrd="0" destOrd="0" presId="urn:microsoft.com/office/officeart/2008/layout/HorizontalMultiLevelHierarchy"/>
    <dgm:cxn modelId="{91CB60E1-3787-4E2B-BF26-6C7230688DE5}" type="presParOf" srcId="{9559A610-1342-46A6-8FC4-E4DAB776D133}" destId="{9D4BA746-C4E8-4944-A902-4835BC952F45}" srcOrd="1" destOrd="0" presId="urn:microsoft.com/office/officeart/2008/layout/HorizontalMultiLevelHierarchy"/>
    <dgm:cxn modelId="{DC919ADE-7727-4F4E-86C6-5F5049E3FFED}" type="presParOf" srcId="{F0F56BA1-3093-4A80-976D-52CB85D7D788}" destId="{5F05390B-DEA8-4C83-9369-D0FB0F52F6C7}" srcOrd="2" destOrd="0" presId="urn:microsoft.com/office/officeart/2008/layout/HorizontalMultiLevelHierarchy"/>
    <dgm:cxn modelId="{9499362A-09A3-4854-BA66-38AD74341FC7}" type="presParOf" srcId="{5F05390B-DEA8-4C83-9369-D0FB0F52F6C7}" destId="{6E0BD835-B879-47AE-A7F4-C1C13EC2B03A}" srcOrd="0" destOrd="0" presId="urn:microsoft.com/office/officeart/2008/layout/HorizontalMultiLevelHierarchy"/>
    <dgm:cxn modelId="{DA74D19B-CB4C-4723-BC93-633ADB76FA3B}" type="presParOf" srcId="{F0F56BA1-3093-4A80-976D-52CB85D7D788}" destId="{8CE49555-7272-4DA0-8264-EFD5ED4A7A11}" srcOrd="3" destOrd="0" presId="urn:microsoft.com/office/officeart/2008/layout/HorizontalMultiLevelHierarchy"/>
    <dgm:cxn modelId="{5919B02B-7C90-4700-A015-7E40B2ECC445}" type="presParOf" srcId="{8CE49555-7272-4DA0-8264-EFD5ED4A7A11}" destId="{D5BE271C-5CF8-444E-825A-4EA31EDD1597}" srcOrd="0" destOrd="0" presId="urn:microsoft.com/office/officeart/2008/layout/HorizontalMultiLevelHierarchy"/>
    <dgm:cxn modelId="{2C698C81-261D-4B06-8FDF-D4B11359411F}" type="presParOf" srcId="{8CE49555-7272-4DA0-8264-EFD5ED4A7A11}" destId="{85D02601-379C-4F55-B007-B4A195FC6A29}" srcOrd="1" destOrd="0" presId="urn:microsoft.com/office/officeart/2008/layout/HorizontalMultiLevelHierarchy"/>
    <dgm:cxn modelId="{727A3629-D2D8-453D-9834-85E4F48FC096}" type="presParOf" srcId="{85D02601-379C-4F55-B007-B4A195FC6A29}" destId="{59946EE6-0310-4A09-B067-1A7608E93AD4}" srcOrd="0" destOrd="0" presId="urn:microsoft.com/office/officeart/2008/layout/HorizontalMultiLevelHierarchy"/>
    <dgm:cxn modelId="{DA59B252-9284-4852-B352-5ED9ED8F5B6B}" type="presParOf" srcId="{59946EE6-0310-4A09-B067-1A7608E93AD4}" destId="{3341D643-DD70-47D8-A922-E5460886F2ED}" srcOrd="0" destOrd="0" presId="urn:microsoft.com/office/officeart/2008/layout/HorizontalMultiLevelHierarchy"/>
    <dgm:cxn modelId="{ADAB1B98-9E24-4589-923D-19C32EA199A6}" type="presParOf" srcId="{85D02601-379C-4F55-B007-B4A195FC6A29}" destId="{46BC3A72-0358-4899-B192-92D0E7E29786}" srcOrd="1" destOrd="0" presId="urn:microsoft.com/office/officeart/2008/layout/HorizontalMultiLevelHierarchy"/>
    <dgm:cxn modelId="{E1124C6A-FB12-4A9D-80A9-99C32AC77882}" type="presParOf" srcId="{46BC3A72-0358-4899-B192-92D0E7E29786}" destId="{87402AB1-68C3-4ED1-AF9B-2A9FEB85D65A}" srcOrd="0" destOrd="0" presId="urn:microsoft.com/office/officeart/2008/layout/HorizontalMultiLevelHierarchy"/>
    <dgm:cxn modelId="{39E2C0DD-861C-4FE7-80F9-3AB29C7967D9}" type="presParOf" srcId="{46BC3A72-0358-4899-B192-92D0E7E29786}" destId="{0F7BED8C-4052-4B41-B4AA-F4372D95946E}" srcOrd="1" destOrd="0" presId="urn:microsoft.com/office/officeart/2008/layout/HorizontalMultiLevelHierarchy"/>
    <dgm:cxn modelId="{5C619B4D-308C-459E-A769-626C5F874DDE}" type="presParOf" srcId="{85D02601-379C-4F55-B007-B4A195FC6A29}" destId="{F51E6AFA-F3FA-4147-BF2E-CE6960A3E76B}" srcOrd="2" destOrd="0" presId="urn:microsoft.com/office/officeart/2008/layout/HorizontalMultiLevelHierarchy"/>
    <dgm:cxn modelId="{80789582-E201-4CDC-B66F-9608103BA98C}" type="presParOf" srcId="{F51E6AFA-F3FA-4147-BF2E-CE6960A3E76B}" destId="{F8E89FB6-E6DA-417D-9BF7-99F41E5E2251}" srcOrd="0" destOrd="0" presId="urn:microsoft.com/office/officeart/2008/layout/HorizontalMultiLevelHierarchy"/>
    <dgm:cxn modelId="{60D71147-C7B4-4EC9-B66E-3696E9F7B709}" type="presParOf" srcId="{85D02601-379C-4F55-B007-B4A195FC6A29}" destId="{94B3AD5D-6C5D-44F5-98C4-ED5C646C6D21}" srcOrd="3" destOrd="0" presId="urn:microsoft.com/office/officeart/2008/layout/HorizontalMultiLevelHierarchy"/>
    <dgm:cxn modelId="{A1F48018-E0E9-48B3-849C-ADDC7BE56324}" type="presParOf" srcId="{94B3AD5D-6C5D-44F5-98C4-ED5C646C6D21}" destId="{AB43E80B-AB14-4D82-9279-064C4D5DA061}" srcOrd="0" destOrd="0" presId="urn:microsoft.com/office/officeart/2008/layout/HorizontalMultiLevelHierarchy"/>
    <dgm:cxn modelId="{AF53DDEE-024E-4D99-9985-8E1636B2653F}" type="presParOf" srcId="{94B3AD5D-6C5D-44F5-98C4-ED5C646C6D21}" destId="{FFA95B23-4C78-4D8A-8093-3FBC106408AF}" srcOrd="1" destOrd="0" presId="urn:microsoft.com/office/officeart/2008/layout/HorizontalMultiLevelHierarchy"/>
    <dgm:cxn modelId="{BA41E065-6BC8-4199-ADF6-9715B0110B14}" type="presParOf" srcId="{85D02601-379C-4F55-B007-B4A195FC6A29}" destId="{91275960-A840-4DE1-AD33-9EECA3E363CB}" srcOrd="4" destOrd="0" presId="urn:microsoft.com/office/officeart/2008/layout/HorizontalMultiLevelHierarchy"/>
    <dgm:cxn modelId="{6F8C4834-D1C5-43E6-9FA9-6610A432D807}" type="presParOf" srcId="{91275960-A840-4DE1-AD33-9EECA3E363CB}" destId="{0A471DFE-15F5-4D56-A1A9-F883D4542746}" srcOrd="0" destOrd="0" presId="urn:microsoft.com/office/officeart/2008/layout/HorizontalMultiLevelHierarchy"/>
    <dgm:cxn modelId="{B4949D0C-4DDC-4FB7-B1A0-2B60AB95AA12}" type="presParOf" srcId="{85D02601-379C-4F55-B007-B4A195FC6A29}" destId="{53A815AB-61E5-4A3C-9253-0737FEC5954F}" srcOrd="5" destOrd="0" presId="urn:microsoft.com/office/officeart/2008/layout/HorizontalMultiLevelHierarchy"/>
    <dgm:cxn modelId="{59E043CF-2F9E-439D-ADE4-00158712D4D3}" type="presParOf" srcId="{53A815AB-61E5-4A3C-9253-0737FEC5954F}" destId="{A23A04C9-BA69-4DEE-AAD8-97187080647E}" srcOrd="0" destOrd="0" presId="urn:microsoft.com/office/officeart/2008/layout/HorizontalMultiLevelHierarchy"/>
    <dgm:cxn modelId="{7CA4EE7D-A7E0-4CE8-B7A0-E6AD909312D9}" type="presParOf" srcId="{53A815AB-61E5-4A3C-9253-0737FEC5954F}" destId="{9E942F05-906F-4AC5-90AA-CF02425A816F}" srcOrd="1" destOrd="0" presId="urn:microsoft.com/office/officeart/2008/layout/HorizontalMultiLevelHierarchy"/>
    <dgm:cxn modelId="{3EC18F42-7CB2-4586-85E7-8FFB1207B431}" type="presParOf" srcId="{F0F56BA1-3093-4A80-976D-52CB85D7D788}" destId="{AB37471D-CB73-4A6F-9117-9D3C03D7E275}" srcOrd="4" destOrd="0" presId="urn:microsoft.com/office/officeart/2008/layout/HorizontalMultiLevelHierarchy"/>
    <dgm:cxn modelId="{0B477637-55F4-42E7-8D07-C6232718896D}" type="presParOf" srcId="{AB37471D-CB73-4A6F-9117-9D3C03D7E275}" destId="{E271A361-C70A-4D40-8F6B-D1E6CBD32770}" srcOrd="0" destOrd="0" presId="urn:microsoft.com/office/officeart/2008/layout/HorizontalMultiLevelHierarchy"/>
    <dgm:cxn modelId="{A2F59228-0344-49B7-BE16-9CBBB89DD454}" type="presParOf" srcId="{F0F56BA1-3093-4A80-976D-52CB85D7D788}" destId="{26602A29-4963-42A0-B94F-6D2DC095D665}" srcOrd="5" destOrd="0" presId="urn:microsoft.com/office/officeart/2008/layout/HorizontalMultiLevelHierarchy"/>
    <dgm:cxn modelId="{A8F6D1FF-94BB-4A77-A057-73323154AEB6}" type="presParOf" srcId="{26602A29-4963-42A0-B94F-6D2DC095D665}" destId="{D4C044A3-B99E-4CE9-B0C1-06A53D1466F3}" srcOrd="0" destOrd="0" presId="urn:microsoft.com/office/officeart/2008/layout/HorizontalMultiLevelHierarchy"/>
    <dgm:cxn modelId="{FA559E19-3F3F-4B24-BE34-A29162E183A9}" type="presParOf" srcId="{26602A29-4963-42A0-B94F-6D2DC095D665}" destId="{0C256C7E-5480-4EE4-A20A-A66EAF50BF60}" srcOrd="1" destOrd="0" presId="urn:microsoft.com/office/officeart/2008/layout/HorizontalMultiLevelHierarchy"/>
    <dgm:cxn modelId="{97A459DE-5D7B-4C58-905A-AAD3467B0E39}" type="presParOf" srcId="{F0F56BA1-3093-4A80-976D-52CB85D7D788}" destId="{5EDA43C3-80E6-49CE-8833-2F888E123123}" srcOrd="6" destOrd="0" presId="urn:microsoft.com/office/officeart/2008/layout/HorizontalMultiLevelHierarchy"/>
    <dgm:cxn modelId="{D03D4F61-A66D-4A09-BD86-C36C7FC8C767}" type="presParOf" srcId="{5EDA43C3-80E6-49CE-8833-2F888E123123}" destId="{EBB10AA9-AD20-44FF-8CD6-4A805B85C633}" srcOrd="0" destOrd="0" presId="urn:microsoft.com/office/officeart/2008/layout/HorizontalMultiLevelHierarchy"/>
    <dgm:cxn modelId="{56B4A406-938C-45E5-8508-C8A0B2CEB26D}" type="presParOf" srcId="{F0F56BA1-3093-4A80-976D-52CB85D7D788}" destId="{E2A32EF7-C327-4ADB-A41A-3312F582190B}" srcOrd="7" destOrd="0" presId="urn:microsoft.com/office/officeart/2008/layout/HorizontalMultiLevelHierarchy"/>
    <dgm:cxn modelId="{B7E56C84-3141-4403-A429-71D96A5A4109}" type="presParOf" srcId="{E2A32EF7-C327-4ADB-A41A-3312F582190B}" destId="{AB029AA6-8725-4AA2-BA0B-7ACBF5D8F694}" srcOrd="0" destOrd="0" presId="urn:microsoft.com/office/officeart/2008/layout/HorizontalMultiLevelHierarchy"/>
    <dgm:cxn modelId="{A47D4D0F-BE02-4B28-809C-ACB3BEA0748B}" type="presParOf" srcId="{E2A32EF7-C327-4ADB-A41A-3312F582190B}" destId="{1A556400-05D9-49E6-806D-D039F1470AB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5B77-522E-48D6-9276-9E0D98AB9963}">
      <dsp:nvSpPr>
        <dsp:cNvPr id="0" name=""/>
        <dsp:cNvSpPr/>
      </dsp:nvSpPr>
      <dsp:spPr>
        <a:xfrm>
          <a:off x="0" y="0"/>
          <a:ext cx="7529530" cy="4212412"/>
        </a:xfrm>
        <a:prstGeom prst="roundRect">
          <a:avLst>
            <a:gd name="adj" fmla="val 85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3269300" numCol="1" spcCol="1270" anchor="t" anchorCtr="0">
          <a:noAutofit/>
        </a:bodyPr>
        <a:lstStyle/>
        <a:p>
          <a:pPr marL="0" marR="0" lvl="0" indent="0" algn="ctr" defTabSz="18224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>
              <a:solidFill>
                <a:schemeClr val="bg1"/>
              </a:solidFill>
              <a:effectLst/>
              <a:latin typeface="Akrobat" panose="020B0604020202020204" charset="-52"/>
              <a:ea typeface="Calibri" panose="020F0502020204030204" pitchFamily="34" charset="0"/>
            </a:rPr>
            <a:t>Профессиональная компетентность педагогов</a:t>
          </a:r>
        </a:p>
        <a:p>
          <a:pPr marL="0" lvl="0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krobat" panose="020B0604020202020204" charset="-52"/>
            </a:rPr>
            <a:t>           </a:t>
          </a:r>
          <a:r>
            <a:rPr lang="ru-RU" sz="1600" b="1" kern="1200" dirty="0">
              <a:latin typeface="Akrobat" panose="020B0604020202020204" charset="-52"/>
            </a:rPr>
            <a:t>показатели:</a:t>
          </a:r>
        </a:p>
      </dsp:txBody>
      <dsp:txXfrm>
        <a:off x="104871" y="104871"/>
        <a:ext cx="7319788" cy="4002670"/>
      </dsp:txXfrm>
    </dsp:sp>
    <dsp:sp modelId="{6F890DD3-4FBC-4254-8D91-8241137D1B25}">
      <dsp:nvSpPr>
        <dsp:cNvPr id="0" name=""/>
        <dsp:cNvSpPr/>
      </dsp:nvSpPr>
      <dsp:spPr>
        <a:xfrm>
          <a:off x="67039" y="1023107"/>
          <a:ext cx="2389917" cy="144554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7111C"/>
              </a:solidFill>
              <a:latin typeface="Akrobat" panose="020B0604020202020204" charset="-52"/>
            </a:rPr>
            <a:t>способность к самообразованию</a:t>
          </a:r>
        </a:p>
      </dsp:txBody>
      <dsp:txXfrm>
        <a:off x="111495" y="1067563"/>
        <a:ext cx="2301005" cy="1356636"/>
      </dsp:txXfrm>
    </dsp:sp>
    <dsp:sp modelId="{B4069AA5-2000-4188-BB36-385F10DDB4F7}">
      <dsp:nvSpPr>
        <dsp:cNvPr id="0" name=""/>
        <dsp:cNvSpPr/>
      </dsp:nvSpPr>
      <dsp:spPr>
        <a:xfrm>
          <a:off x="93693" y="2533059"/>
          <a:ext cx="2363263" cy="144554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277996"/>
              <a:satOff val="4329"/>
              <a:lumOff val="215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7111C"/>
              </a:solidFill>
              <a:latin typeface="Akrobat" panose="020B0604020202020204" charset="-52"/>
            </a:rPr>
            <a:t>стремление  к </a:t>
          </a:r>
        </a:p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7111C"/>
              </a:solidFill>
              <a:latin typeface="Akrobat" panose="020B0604020202020204" charset="-52"/>
            </a:rPr>
            <a:t>самосовершенствованию</a:t>
          </a:r>
        </a:p>
      </dsp:txBody>
      <dsp:txXfrm>
        <a:off x="138149" y="2577515"/>
        <a:ext cx="2274351" cy="1356636"/>
      </dsp:txXfrm>
    </dsp:sp>
    <dsp:sp modelId="{ED6AC8E9-24BB-41D4-8BBB-69A60536ABB9}">
      <dsp:nvSpPr>
        <dsp:cNvPr id="0" name=""/>
        <dsp:cNvSpPr/>
      </dsp:nvSpPr>
      <dsp:spPr>
        <a:xfrm>
          <a:off x="2817321" y="1029926"/>
          <a:ext cx="4456892" cy="2948688"/>
        </a:xfrm>
        <a:prstGeom prst="roundRect">
          <a:avLst>
            <a:gd name="adj" fmla="val 10500"/>
          </a:avLst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1872417" numCol="1" spcCol="1270" anchor="t" anchorCtr="0">
          <a:noAutofit/>
        </a:bodyPr>
        <a:lstStyle/>
        <a:p>
          <a:pPr marL="0" marR="0" lvl="0" indent="0" algn="ctr" defTabSz="9334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57111C"/>
              </a:solidFill>
              <a:latin typeface="Akrobat" panose="020B0604020202020204" charset="-52"/>
            </a:rPr>
            <a:t>повышение качества образовательного процесса</a:t>
          </a:r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2908003" y="1120608"/>
        <a:ext cx="4275528" cy="2767324"/>
      </dsp:txXfrm>
    </dsp:sp>
    <dsp:sp modelId="{82B6A9C3-BFFB-470F-AC73-289078868812}">
      <dsp:nvSpPr>
        <dsp:cNvPr id="0" name=""/>
        <dsp:cNvSpPr/>
      </dsp:nvSpPr>
      <dsp:spPr>
        <a:xfrm>
          <a:off x="4246804" y="1609322"/>
          <a:ext cx="2807975" cy="81960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555991"/>
              <a:satOff val="8658"/>
              <a:lumOff val="431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7111C"/>
              </a:solidFill>
              <a:latin typeface="Akrobat" panose="020B0604020202020204" charset="-52"/>
            </a:rPr>
            <a:t>творческий рост</a:t>
          </a:r>
        </a:p>
      </dsp:txBody>
      <dsp:txXfrm>
        <a:off x="4272010" y="1634528"/>
        <a:ext cx="2757563" cy="769188"/>
      </dsp:txXfrm>
    </dsp:sp>
    <dsp:sp modelId="{0D128E96-AA66-48CC-A6D3-A8174A4E1994}">
      <dsp:nvSpPr>
        <dsp:cNvPr id="0" name=""/>
        <dsp:cNvSpPr/>
      </dsp:nvSpPr>
      <dsp:spPr>
        <a:xfrm>
          <a:off x="4246804" y="2706990"/>
          <a:ext cx="2841984" cy="81960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277996"/>
              <a:satOff val="4329"/>
              <a:lumOff val="215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7111C"/>
              </a:solidFill>
              <a:latin typeface="Akrobat" panose="020B0604020202020204" charset="-52"/>
            </a:rPr>
            <a:t>внедрение современных педагогических технологий</a:t>
          </a:r>
        </a:p>
      </dsp:txBody>
      <dsp:txXfrm>
        <a:off x="4272010" y="2732196"/>
        <a:ext cx="2791572" cy="769188"/>
      </dsp:txXfrm>
    </dsp:sp>
    <dsp:sp modelId="{BE85AB8E-5DE6-41B9-814C-D34B5477BB8D}">
      <dsp:nvSpPr>
        <dsp:cNvPr id="0" name=""/>
        <dsp:cNvSpPr/>
      </dsp:nvSpPr>
      <dsp:spPr>
        <a:xfrm>
          <a:off x="2859056" y="2214751"/>
          <a:ext cx="1144639" cy="767568"/>
        </a:xfrm>
        <a:prstGeom prst="roundRect">
          <a:avLst>
            <a:gd name="adj" fmla="val 10500"/>
          </a:avLst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78232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7111C"/>
              </a:solidFill>
              <a:latin typeface="Akrobat" panose="020B0604020202020204" charset="-52"/>
            </a:rPr>
            <a:t>критерии: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>
            <a:solidFill>
              <a:srgbClr val="57111C"/>
            </a:solidFill>
            <a:latin typeface="Akrobat" panose="020B0604020202020204" charset="-52"/>
          </a:endParaRPr>
        </a:p>
      </dsp:txBody>
      <dsp:txXfrm>
        <a:off x="2882661" y="2238356"/>
        <a:ext cx="1097429" cy="7203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04A96-D98B-4F47-9841-5FA692906FAD}">
      <dsp:nvSpPr>
        <dsp:cNvPr id="0" name=""/>
        <dsp:cNvSpPr/>
      </dsp:nvSpPr>
      <dsp:spPr>
        <a:xfrm>
          <a:off x="0" y="830439"/>
          <a:ext cx="8372792" cy="633855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krobat Black" panose="020B0604020202020204" charset="-52"/>
            </a:rPr>
            <a:t>«рабочая группа» </a:t>
          </a:r>
          <a:r>
            <a:rPr lang="ru-RU" sz="1800" kern="1200" dirty="0">
              <a:latin typeface="Akrobat" panose="020B0604020202020204" charset="-52"/>
            </a:rPr>
            <a:t>по реализации экономического направления</a:t>
          </a:r>
          <a:endParaRPr lang="ru-RU" sz="1800" b="1" kern="1200" dirty="0">
            <a:latin typeface="Akrobat" panose="020B0604020202020204" charset="-52"/>
          </a:endParaRPr>
        </a:p>
      </dsp:txBody>
      <dsp:txXfrm>
        <a:off x="30942" y="861381"/>
        <a:ext cx="8310908" cy="571971"/>
      </dsp:txXfrm>
    </dsp:sp>
    <dsp:sp modelId="{59F7078B-0B22-41EB-AAFC-721FFE66843C}">
      <dsp:nvSpPr>
        <dsp:cNvPr id="0" name=""/>
        <dsp:cNvSpPr/>
      </dsp:nvSpPr>
      <dsp:spPr>
        <a:xfrm>
          <a:off x="0" y="1721596"/>
          <a:ext cx="8372792" cy="504728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57111C"/>
              </a:solidFill>
              <a:latin typeface="Akrobat" panose="020B0604020202020204" charset="-52"/>
            </a:rPr>
            <a:t>обеспечивает педагогам «горизонтальный рост»</a:t>
          </a:r>
          <a:r>
            <a:rPr lang="ru-RU" altLang="ru-RU" sz="1800" b="1" kern="1200" dirty="0">
              <a:solidFill>
                <a:srgbClr val="57111C"/>
              </a:solidFill>
              <a:latin typeface="Akrobat" panose="020B0604020202020204" charset="-52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800" b="1" kern="1200" dirty="0">
            <a:solidFill>
              <a:srgbClr val="57111C"/>
            </a:solidFill>
            <a:latin typeface="Akrobat" panose="020B0604020202020204" charset="-52"/>
          </a:endParaRPr>
        </a:p>
      </dsp:txBody>
      <dsp:txXfrm>
        <a:off x="24639" y="1746235"/>
        <a:ext cx="8323514" cy="4554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DA4AE-4D0C-47F9-B719-254FF814FD9D}">
      <dsp:nvSpPr>
        <dsp:cNvPr id="0" name=""/>
        <dsp:cNvSpPr/>
      </dsp:nvSpPr>
      <dsp:spPr>
        <a:xfrm>
          <a:off x="6778924" y="3776736"/>
          <a:ext cx="5534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3485" y="45720"/>
              </a:lnTo>
            </a:path>
          </a:pathLst>
        </a:custGeom>
        <a:noFill/>
        <a:ln w="12700" cap="flat" cmpd="sng" algn="ctr">
          <a:solidFill>
            <a:srgbClr val="5711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041830" y="3808619"/>
        <a:ext cx="27674" cy="27674"/>
      </dsp:txXfrm>
    </dsp:sp>
    <dsp:sp modelId="{5EDA43C3-80E6-49CE-8833-2F888E123123}">
      <dsp:nvSpPr>
        <dsp:cNvPr id="0" name=""/>
        <dsp:cNvSpPr/>
      </dsp:nvSpPr>
      <dsp:spPr>
        <a:xfrm>
          <a:off x="1491093" y="2220338"/>
          <a:ext cx="398197" cy="1602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9098" y="0"/>
              </a:lnTo>
              <a:lnTo>
                <a:pt x="199098" y="1602118"/>
              </a:lnTo>
              <a:lnTo>
                <a:pt x="398197" y="1602118"/>
              </a:lnTo>
            </a:path>
          </a:pathLst>
        </a:custGeom>
        <a:noFill/>
        <a:ln w="12700" cap="flat" cmpd="sng" algn="ctr">
          <a:solidFill>
            <a:srgbClr val="5711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48920" y="2980126"/>
        <a:ext cx="82543" cy="82543"/>
      </dsp:txXfrm>
    </dsp:sp>
    <dsp:sp modelId="{AB37471D-CB73-4A6F-9117-9D3C03D7E275}">
      <dsp:nvSpPr>
        <dsp:cNvPr id="0" name=""/>
        <dsp:cNvSpPr/>
      </dsp:nvSpPr>
      <dsp:spPr>
        <a:xfrm>
          <a:off x="1491093" y="2220338"/>
          <a:ext cx="398197" cy="547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9098" y="0"/>
              </a:lnTo>
              <a:lnTo>
                <a:pt x="199098" y="547457"/>
              </a:lnTo>
              <a:lnTo>
                <a:pt x="398197" y="547457"/>
              </a:lnTo>
            </a:path>
          </a:pathLst>
        </a:custGeom>
        <a:noFill/>
        <a:ln w="12700" cap="flat" cmpd="sng" algn="ctr">
          <a:solidFill>
            <a:srgbClr val="5711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73267" y="2477143"/>
        <a:ext cx="33847" cy="33847"/>
      </dsp:txXfrm>
    </dsp:sp>
    <dsp:sp modelId="{5F05390B-DEA8-4C83-9369-D0FB0F52F6C7}">
      <dsp:nvSpPr>
        <dsp:cNvPr id="0" name=""/>
        <dsp:cNvSpPr/>
      </dsp:nvSpPr>
      <dsp:spPr>
        <a:xfrm>
          <a:off x="1491093" y="1693008"/>
          <a:ext cx="398197" cy="527330"/>
        </a:xfrm>
        <a:custGeom>
          <a:avLst/>
          <a:gdLst/>
          <a:ahLst/>
          <a:cxnLst/>
          <a:rect l="0" t="0" r="0" b="0"/>
          <a:pathLst>
            <a:path>
              <a:moveTo>
                <a:pt x="0" y="527330"/>
              </a:moveTo>
              <a:lnTo>
                <a:pt x="199098" y="527330"/>
              </a:lnTo>
              <a:lnTo>
                <a:pt x="199098" y="0"/>
              </a:lnTo>
              <a:lnTo>
                <a:pt x="398197" y="0"/>
              </a:lnTo>
            </a:path>
          </a:pathLst>
        </a:custGeom>
        <a:noFill/>
        <a:ln w="12700" cap="flat" cmpd="sng" algn="ctr">
          <a:solidFill>
            <a:srgbClr val="5711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73672" y="1940153"/>
        <a:ext cx="33039" cy="33039"/>
      </dsp:txXfrm>
    </dsp:sp>
    <dsp:sp modelId="{EE267B16-F0C1-4F88-B83F-EA70F525AFCD}">
      <dsp:nvSpPr>
        <dsp:cNvPr id="0" name=""/>
        <dsp:cNvSpPr/>
      </dsp:nvSpPr>
      <dsp:spPr>
        <a:xfrm>
          <a:off x="6754598" y="572500"/>
          <a:ext cx="5534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3485" y="45720"/>
              </a:lnTo>
            </a:path>
          </a:pathLst>
        </a:custGeom>
        <a:noFill/>
        <a:ln w="12700" cap="flat" cmpd="sng" algn="ctr">
          <a:solidFill>
            <a:srgbClr val="5711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017504" y="604383"/>
        <a:ext cx="27674" cy="27674"/>
      </dsp:txXfrm>
    </dsp:sp>
    <dsp:sp modelId="{2B735411-E650-4600-BC31-F2AF756F5ACC}">
      <dsp:nvSpPr>
        <dsp:cNvPr id="0" name=""/>
        <dsp:cNvSpPr/>
      </dsp:nvSpPr>
      <dsp:spPr>
        <a:xfrm>
          <a:off x="1491093" y="618220"/>
          <a:ext cx="398197" cy="1602118"/>
        </a:xfrm>
        <a:custGeom>
          <a:avLst/>
          <a:gdLst/>
          <a:ahLst/>
          <a:cxnLst/>
          <a:rect l="0" t="0" r="0" b="0"/>
          <a:pathLst>
            <a:path>
              <a:moveTo>
                <a:pt x="0" y="1602118"/>
              </a:moveTo>
              <a:lnTo>
                <a:pt x="199098" y="1602118"/>
              </a:lnTo>
              <a:lnTo>
                <a:pt x="199098" y="0"/>
              </a:lnTo>
              <a:lnTo>
                <a:pt x="398197" y="0"/>
              </a:lnTo>
            </a:path>
          </a:pathLst>
        </a:custGeom>
        <a:noFill/>
        <a:ln w="12700" cap="flat" cmpd="sng" algn="ctr">
          <a:solidFill>
            <a:srgbClr val="5711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48920" y="1378007"/>
        <a:ext cx="82543" cy="82543"/>
      </dsp:txXfrm>
    </dsp:sp>
    <dsp:sp modelId="{2666C294-9ACA-4F77-8263-12D18A66F1A4}">
      <dsp:nvSpPr>
        <dsp:cNvPr id="0" name=""/>
        <dsp:cNvSpPr/>
      </dsp:nvSpPr>
      <dsp:spPr>
        <a:xfrm rot="16200000">
          <a:off x="-1090011" y="1859572"/>
          <a:ext cx="4440677" cy="721531"/>
        </a:xfrm>
        <a:prstGeom prst="rect">
          <a:avLst/>
        </a:prstGeom>
        <a:solidFill>
          <a:srgbClr val="5711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Akrobat" panose="020B0604020202020204" charset="-52"/>
            </a:rPr>
            <a:t>микрогруппы</a:t>
          </a:r>
        </a:p>
      </dsp:txBody>
      <dsp:txXfrm>
        <a:off x="-1090011" y="1859572"/>
        <a:ext cx="4440677" cy="721531"/>
      </dsp:txXfrm>
    </dsp:sp>
    <dsp:sp modelId="{3B41BA9C-7A78-41FE-80DA-E68E39A56935}">
      <dsp:nvSpPr>
        <dsp:cNvPr id="0" name=""/>
        <dsp:cNvSpPr/>
      </dsp:nvSpPr>
      <dsp:spPr>
        <a:xfrm>
          <a:off x="1889290" y="196355"/>
          <a:ext cx="4865307" cy="843728"/>
        </a:xfrm>
        <a:prstGeom prst="rect">
          <a:avLst/>
        </a:prstGeom>
        <a:solidFill>
          <a:srgbClr val="A555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</a:t>
          </a:r>
          <a:r>
            <a:rPr lang="ru-RU" sz="1800" b="1" kern="1200" dirty="0">
              <a:latin typeface="Akrobat" panose="020B0604020202020204" charset="-52"/>
              <a:cs typeface="Times New Roman" panose="02020603050405020304" pitchFamily="18" charset="0"/>
            </a:rPr>
            <a:t>«мониторинговая служба»</a:t>
          </a:r>
          <a:endParaRPr lang="ru-RU" sz="1800" b="1" kern="1200" dirty="0">
            <a:solidFill>
              <a:schemeClr val="bg1"/>
            </a:solidFill>
            <a:latin typeface="Akrobat" panose="020B0604020202020204" charset="-52"/>
            <a:cs typeface="Times New Roman" panose="02020603050405020304" pitchFamily="18" charset="0"/>
          </a:endParaRPr>
        </a:p>
      </dsp:txBody>
      <dsp:txXfrm>
        <a:off x="1889290" y="196355"/>
        <a:ext cx="4865307" cy="843728"/>
      </dsp:txXfrm>
    </dsp:sp>
    <dsp:sp modelId="{D425EC43-261E-4896-A1BD-4EFB8961561D}">
      <dsp:nvSpPr>
        <dsp:cNvPr id="0" name=""/>
        <dsp:cNvSpPr/>
      </dsp:nvSpPr>
      <dsp:spPr>
        <a:xfrm>
          <a:off x="7308084" y="196355"/>
          <a:ext cx="4842946" cy="843728"/>
        </a:xfrm>
        <a:prstGeom prst="rect">
          <a:avLst/>
        </a:prstGeom>
        <a:solidFill>
          <a:srgbClr val="F4AC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rgbClr val="57111C"/>
              </a:solidFill>
              <a:latin typeface="Akrobat" panose="020B0604020202020204" charset="-52"/>
            </a:rPr>
            <a:t>  </a:t>
          </a:r>
          <a:r>
            <a:rPr lang="ru-RU" sz="1600" kern="1200" dirty="0">
              <a:solidFill>
                <a:srgbClr val="57111C"/>
              </a:solidFill>
              <a:latin typeface="Akrobat" panose="020B0604020202020204" charset="-52"/>
            </a:rPr>
            <a:t>подбор инструментария,  мониторинговые исследования</a:t>
          </a:r>
          <a:r>
            <a:rPr lang="ru-RU" sz="1600" b="0" kern="1200" dirty="0">
              <a:solidFill>
                <a:srgbClr val="57111C"/>
              </a:solidFill>
              <a:latin typeface="Akrobat" panose="020B0604020202020204" charset="-52"/>
            </a:rPr>
            <a:t> </a:t>
          </a:r>
        </a:p>
      </dsp:txBody>
      <dsp:txXfrm>
        <a:off x="7308084" y="196355"/>
        <a:ext cx="4842946" cy="843728"/>
      </dsp:txXfrm>
    </dsp:sp>
    <dsp:sp modelId="{D5BE271C-5CF8-444E-825A-4EA31EDD1597}">
      <dsp:nvSpPr>
        <dsp:cNvPr id="0" name=""/>
        <dsp:cNvSpPr/>
      </dsp:nvSpPr>
      <dsp:spPr>
        <a:xfrm>
          <a:off x="1889290" y="1251016"/>
          <a:ext cx="4875907" cy="883982"/>
        </a:xfrm>
        <a:prstGeom prst="rect">
          <a:avLst/>
        </a:prstGeom>
        <a:solidFill>
          <a:srgbClr val="A555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kern="1200" dirty="0">
              <a:latin typeface="Akrobat" panose="020B0604020202020204" charset="-52"/>
              <a:cs typeface="Times New Roman" panose="02020603050405020304" pitchFamily="18" charset="0"/>
            </a:rPr>
            <a:t>служба по взаимодействию с  родителями </a:t>
          </a:r>
          <a:endParaRPr lang="ru-RU" sz="1800" b="1" kern="1200" dirty="0">
            <a:solidFill>
              <a:schemeClr val="bg1"/>
            </a:solidFill>
            <a:latin typeface="Akrobat" panose="020B0604020202020204" charset="-52"/>
            <a:cs typeface="Times New Roman" panose="02020603050405020304" pitchFamily="18" charset="0"/>
          </a:endParaRPr>
        </a:p>
      </dsp:txBody>
      <dsp:txXfrm>
        <a:off x="1889290" y="1251016"/>
        <a:ext cx="4875907" cy="883982"/>
      </dsp:txXfrm>
    </dsp:sp>
    <dsp:sp modelId="{D4C044A3-B99E-4CE9-B0C1-06A53D1466F3}">
      <dsp:nvSpPr>
        <dsp:cNvPr id="0" name=""/>
        <dsp:cNvSpPr/>
      </dsp:nvSpPr>
      <dsp:spPr>
        <a:xfrm>
          <a:off x="1889290" y="2345931"/>
          <a:ext cx="4920075" cy="843728"/>
        </a:xfrm>
        <a:prstGeom prst="rect">
          <a:avLst/>
        </a:prstGeom>
        <a:solidFill>
          <a:srgbClr val="A555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kern="1200" dirty="0">
              <a:latin typeface="Akrobat" panose="020B0604020202020204" charset="-52"/>
              <a:cs typeface="Times New Roman" panose="02020603050405020304" pitchFamily="18" charset="0"/>
            </a:rPr>
            <a:t>служба по взаимодействию с  сетевыми партнерами </a:t>
          </a:r>
          <a:r>
            <a:rPr lang="ru-RU" sz="1800" b="1" kern="1200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 </a:t>
          </a:r>
        </a:p>
      </dsp:txBody>
      <dsp:txXfrm>
        <a:off x="1889290" y="2345931"/>
        <a:ext cx="4920075" cy="843728"/>
      </dsp:txXfrm>
    </dsp:sp>
    <dsp:sp modelId="{AB029AA6-8725-4AA2-BA0B-7ACBF5D8F694}">
      <dsp:nvSpPr>
        <dsp:cNvPr id="0" name=""/>
        <dsp:cNvSpPr/>
      </dsp:nvSpPr>
      <dsp:spPr>
        <a:xfrm>
          <a:off x="1889290" y="3400592"/>
          <a:ext cx="4889633" cy="843728"/>
        </a:xfrm>
        <a:prstGeom prst="rect">
          <a:avLst/>
        </a:prstGeom>
        <a:solidFill>
          <a:srgbClr val="A555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kern="1200" dirty="0">
              <a:latin typeface="Akrobat" panose="020B0604020202020204" charset="-52"/>
              <a:cs typeface="Times New Roman" panose="02020603050405020304" pitchFamily="18" charset="0"/>
            </a:rPr>
            <a:t>«рекламная служба»</a:t>
          </a:r>
          <a:endParaRPr lang="ru-RU" sz="2100" kern="1200" dirty="0"/>
        </a:p>
      </dsp:txBody>
      <dsp:txXfrm>
        <a:off x="1889290" y="3400592"/>
        <a:ext cx="4889633" cy="843728"/>
      </dsp:txXfrm>
    </dsp:sp>
    <dsp:sp modelId="{39F4909B-3A70-4F5F-BE56-448900E5271F}">
      <dsp:nvSpPr>
        <dsp:cNvPr id="0" name=""/>
        <dsp:cNvSpPr/>
      </dsp:nvSpPr>
      <dsp:spPr>
        <a:xfrm>
          <a:off x="7332410" y="3400592"/>
          <a:ext cx="4857448" cy="843728"/>
        </a:xfrm>
        <a:prstGeom prst="rect">
          <a:avLst/>
        </a:prstGeom>
        <a:solidFill>
          <a:srgbClr val="F4AC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57111C"/>
              </a:solidFill>
              <a:latin typeface="Akrobat" panose="020B0604020202020204" charset="-52"/>
            </a:rPr>
            <a:t>  информационная поддержка,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57111C"/>
              </a:solidFill>
              <a:latin typeface="Akrobat" panose="020B0604020202020204" charset="-52"/>
            </a:rPr>
            <a:t>  продвижение инновационной деятельности на 2 уровне</a:t>
          </a:r>
        </a:p>
      </dsp:txBody>
      <dsp:txXfrm>
        <a:off x="7332410" y="3400592"/>
        <a:ext cx="4857448" cy="84372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04A96-D98B-4F47-9841-5FA692906FAD}">
      <dsp:nvSpPr>
        <dsp:cNvPr id="0" name=""/>
        <dsp:cNvSpPr/>
      </dsp:nvSpPr>
      <dsp:spPr>
        <a:xfrm>
          <a:off x="0" y="529486"/>
          <a:ext cx="8372792" cy="633855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krobat Black" panose="020B0604020202020204" charset="-52"/>
            </a:rPr>
            <a:t>«творческая мастерская»</a:t>
          </a:r>
        </a:p>
      </dsp:txBody>
      <dsp:txXfrm>
        <a:off x="30942" y="560428"/>
        <a:ext cx="8310908" cy="571971"/>
      </dsp:txXfrm>
    </dsp:sp>
    <dsp:sp modelId="{59F7078B-0B22-41EB-AAFC-721FFE66843C}">
      <dsp:nvSpPr>
        <dsp:cNvPr id="0" name=""/>
        <dsp:cNvSpPr/>
      </dsp:nvSpPr>
      <dsp:spPr>
        <a:xfrm>
          <a:off x="0" y="1421910"/>
          <a:ext cx="8372792" cy="79780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</a:rPr>
            <a:t>разработка положений конкурсов, выставок, мероприятий с учетом направленности углубленной работы детского сада, и их организация</a:t>
          </a:r>
        </a:p>
      </dsp:txBody>
      <dsp:txXfrm>
        <a:off x="38946" y="1460856"/>
        <a:ext cx="8294900" cy="7199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04A96-D98B-4F47-9841-5FA692906FAD}">
      <dsp:nvSpPr>
        <dsp:cNvPr id="0" name=""/>
        <dsp:cNvSpPr/>
      </dsp:nvSpPr>
      <dsp:spPr>
        <a:xfrm>
          <a:off x="0" y="614522"/>
          <a:ext cx="8372792" cy="633855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krobat" panose="020B0604020202020204" charset="-52"/>
            </a:rPr>
            <a:t>семинары-практикумы, педагогические советы</a:t>
          </a:r>
        </a:p>
      </dsp:txBody>
      <dsp:txXfrm>
        <a:off x="30942" y="645464"/>
        <a:ext cx="8310908" cy="57197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E9990-E0FB-499A-9017-B839917A693C}">
      <dsp:nvSpPr>
        <dsp:cNvPr id="0" name=""/>
        <dsp:cNvSpPr/>
      </dsp:nvSpPr>
      <dsp:spPr>
        <a:xfrm>
          <a:off x="3520756" y="1194995"/>
          <a:ext cx="240898" cy="1055365"/>
        </a:xfrm>
        <a:custGeom>
          <a:avLst/>
          <a:gdLst/>
          <a:ahLst/>
          <a:cxnLst/>
          <a:rect l="0" t="0" r="0" b="0"/>
          <a:pathLst>
            <a:path>
              <a:moveTo>
                <a:pt x="240898" y="0"/>
              </a:moveTo>
              <a:lnTo>
                <a:pt x="240898" y="1055365"/>
              </a:lnTo>
              <a:lnTo>
                <a:pt x="0" y="1055365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966BE-E2CD-4E8C-9C3A-9B1CF2857A02}">
      <dsp:nvSpPr>
        <dsp:cNvPr id="0" name=""/>
        <dsp:cNvSpPr/>
      </dsp:nvSpPr>
      <dsp:spPr>
        <a:xfrm>
          <a:off x="3715934" y="1194995"/>
          <a:ext cx="91440" cy="21107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10731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A46754-7065-487C-B1A1-6C18FF7D0B51}">
      <dsp:nvSpPr>
        <dsp:cNvPr id="0" name=""/>
        <dsp:cNvSpPr/>
      </dsp:nvSpPr>
      <dsp:spPr>
        <a:xfrm>
          <a:off x="2614518" y="47859"/>
          <a:ext cx="2294273" cy="1147136"/>
        </a:xfrm>
        <a:prstGeom prst="rect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2614518" y="47859"/>
        <a:ext cx="2294273" cy="1147136"/>
      </dsp:txXfrm>
    </dsp:sp>
    <dsp:sp modelId="{935B95A9-E1CD-427E-B84D-D4338937C480}">
      <dsp:nvSpPr>
        <dsp:cNvPr id="0" name=""/>
        <dsp:cNvSpPr/>
      </dsp:nvSpPr>
      <dsp:spPr>
        <a:xfrm>
          <a:off x="718427" y="3305727"/>
          <a:ext cx="6086454" cy="1147136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rPr>
            <a:t>развитие</a:t>
          </a:r>
          <a:r>
            <a:rPr lang="ru-RU" sz="1800" b="1" kern="1200" spc="5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rPr>
            <a:t> </a:t>
          </a:r>
          <a:r>
            <a:rPr lang="ru-RU" sz="1800" b="1" kern="1200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rPr>
            <a:t>субъект-субъектных</a:t>
          </a:r>
          <a:r>
            <a:rPr lang="ru-RU" sz="1800" b="1" kern="1200" spc="5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rPr>
            <a:t> </a:t>
          </a:r>
          <a:r>
            <a:rPr lang="ru-RU" sz="1800" b="1" kern="1200" dirty="0">
              <a:solidFill>
                <a:srgbClr val="57111C"/>
              </a:solidFill>
              <a:effectLst/>
              <a:latin typeface="Akrobat" panose="020B0604020202020204" charset="-52"/>
              <a:ea typeface="Times New Roman" panose="02020603050405020304" pitchFamily="18" charset="0"/>
            </a:rPr>
            <a:t>отношений</a:t>
          </a:r>
          <a:endParaRPr lang="ru-RU" sz="1800" b="1" kern="1200" dirty="0">
            <a:solidFill>
              <a:srgbClr val="57111C"/>
            </a:solidFill>
            <a:latin typeface="Akrobat" panose="020B0604020202020204" charset="-52"/>
            <a:cs typeface="Times New Roman" panose="02020603050405020304" pitchFamily="18" charset="0"/>
          </a:endParaRPr>
        </a:p>
      </dsp:txBody>
      <dsp:txXfrm>
        <a:off x="718427" y="3305727"/>
        <a:ext cx="6086454" cy="1147136"/>
      </dsp:txXfrm>
    </dsp:sp>
    <dsp:sp modelId="{10DD40C6-CE31-4F7E-8C45-5440514C9355}">
      <dsp:nvSpPr>
        <dsp:cNvPr id="0" name=""/>
        <dsp:cNvSpPr/>
      </dsp:nvSpPr>
      <dsp:spPr>
        <a:xfrm>
          <a:off x="3589" y="1676793"/>
          <a:ext cx="3517166" cy="1147136"/>
        </a:xfrm>
        <a:prstGeom prst="rect">
          <a:avLst/>
        </a:prstGeom>
        <a:solidFill>
          <a:srgbClr val="A555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/>
              <a:latin typeface="Akrobat" panose="020B0604020202020204" charset="-52"/>
              <a:ea typeface="Times New Roman" panose="02020603050405020304" pitchFamily="18" charset="0"/>
            </a:rPr>
            <a:t>принципы</a:t>
          </a:r>
          <a:r>
            <a:rPr lang="ru-RU" sz="1800" b="1" kern="1200" spc="5" dirty="0">
              <a:effectLst/>
              <a:latin typeface="Akrobat" panose="020B0604020202020204" charset="-52"/>
              <a:ea typeface="Times New Roman" panose="02020603050405020304" pitchFamily="18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/>
              <a:latin typeface="Akrobat" panose="020B0604020202020204" charset="-52"/>
              <a:ea typeface="Times New Roman" panose="02020603050405020304" pitchFamily="18" charset="0"/>
            </a:rPr>
            <a:t>самоуправления</a:t>
          </a:r>
          <a:r>
            <a:rPr lang="ru-RU" sz="1800" b="1" kern="1200" spc="5" dirty="0">
              <a:effectLst/>
              <a:latin typeface="Akrobat" panose="020B0604020202020204" charset="-52"/>
              <a:ea typeface="Times New Roman" panose="02020603050405020304" pitchFamily="18" charset="0"/>
            </a:rPr>
            <a:t> </a:t>
          </a:r>
          <a:r>
            <a:rPr lang="ru-RU" sz="1800" b="1" kern="1200" dirty="0">
              <a:effectLst/>
              <a:latin typeface="Akrobat" panose="020B0604020202020204" charset="-52"/>
              <a:ea typeface="Times New Roman" panose="02020603050405020304" pitchFamily="18" charset="0"/>
            </a:rPr>
            <a:t>и</a:t>
          </a:r>
          <a:r>
            <a:rPr lang="ru-RU" sz="1800" b="1" kern="1200" spc="5" dirty="0">
              <a:effectLst/>
              <a:latin typeface="Akrobat" panose="020B0604020202020204" charset="-52"/>
              <a:ea typeface="Times New Roman" panose="02020603050405020304" pitchFamily="18" charset="0"/>
            </a:rPr>
            <a:t> </a:t>
          </a:r>
          <a:r>
            <a:rPr lang="ru-RU" sz="1800" b="1" kern="1200" dirty="0">
              <a:effectLst/>
              <a:latin typeface="Akrobat" panose="020B0604020202020204" charset="-52"/>
              <a:ea typeface="Times New Roman" panose="02020603050405020304" pitchFamily="18" charset="0"/>
            </a:rPr>
            <a:t>соуправления</a:t>
          </a:r>
          <a:endParaRPr lang="ru-RU" sz="1800" b="1" kern="1200" dirty="0">
            <a:latin typeface="Akrobat" panose="020B0604020202020204" charset="-52"/>
            <a:cs typeface="Times New Roman" panose="02020603050405020304" pitchFamily="18" charset="0"/>
          </a:endParaRPr>
        </a:p>
      </dsp:txBody>
      <dsp:txXfrm>
        <a:off x="3589" y="1676793"/>
        <a:ext cx="3517166" cy="1147136"/>
      </dsp:txXfrm>
    </dsp:sp>
    <dsp:sp modelId="{AA1E8E9C-6802-4C7D-BA6D-F8A4D8BF2EDD}">
      <dsp:nvSpPr>
        <dsp:cNvPr id="0" name=""/>
        <dsp:cNvSpPr/>
      </dsp:nvSpPr>
      <dsp:spPr>
        <a:xfrm>
          <a:off x="811678" y="0"/>
          <a:ext cx="5962127" cy="1213613"/>
        </a:xfrm>
        <a:prstGeom prst="rect">
          <a:avLst/>
        </a:prstGeom>
        <a:solidFill>
          <a:srgbClr val="7C464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kern="1200" dirty="0">
              <a:effectLst/>
              <a:latin typeface="Akrobat Black" panose="020B0604020202020204" charset="-52"/>
              <a:ea typeface="Times New Roman" panose="02020603050405020304" pitchFamily="18" charset="0"/>
            </a:rPr>
            <a:t>основа</a:t>
          </a:r>
          <a:r>
            <a:rPr lang="ru-RU" b="1" kern="1200" spc="5" dirty="0">
              <a:effectLst/>
              <a:latin typeface="Akrobat Black" panose="020B0604020202020204" charset="-52"/>
              <a:ea typeface="Times New Roman" panose="02020603050405020304" pitchFamily="18" charset="0"/>
            </a:rPr>
            <a:t> </a:t>
          </a:r>
          <a:r>
            <a:rPr lang="ru-RU" b="1" kern="1200" dirty="0">
              <a:effectLst/>
              <a:latin typeface="Akrobat Black" panose="020B0604020202020204" charset="-52"/>
              <a:ea typeface="Times New Roman" panose="02020603050405020304" pitchFamily="18" charset="0"/>
            </a:rPr>
            <a:t>управления</a:t>
          </a:r>
          <a:r>
            <a:rPr lang="ru-RU" b="1" kern="1200" spc="5" dirty="0">
              <a:effectLst/>
              <a:latin typeface="Akrobat Black" panose="020B0604020202020204" charset="-52"/>
              <a:ea typeface="Times New Roman" panose="02020603050405020304" pitchFamily="18" charset="0"/>
            </a:rPr>
            <a:t> базовой площадкой 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Akrobat Black" panose="020B0604020202020204" charset="-52"/>
          </a:endParaRPr>
        </a:p>
      </dsp:txBody>
      <dsp:txXfrm>
        <a:off x="811678" y="0"/>
        <a:ext cx="5962127" cy="12136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A9F75-B811-4687-B3C1-2D21410618D7}">
      <dsp:nvSpPr>
        <dsp:cNvPr id="0" name=""/>
        <dsp:cNvSpPr/>
      </dsp:nvSpPr>
      <dsp:spPr>
        <a:xfrm rot="16200000">
          <a:off x="2589633" y="1491353"/>
          <a:ext cx="1955667" cy="1929854"/>
        </a:xfrm>
        <a:prstGeom prst="round2SameRect">
          <a:avLst>
            <a:gd name="adj1" fmla="val 16670"/>
            <a:gd name="adj2" fmla="val 0"/>
          </a:avLst>
        </a:prstGeom>
        <a:solidFill>
          <a:srgbClr val="F4AC8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01600" rIns="91440" bIns="101600" numCol="1" spcCol="1270" anchor="t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7111C"/>
              </a:solidFill>
              <a:latin typeface="Akrobat" panose="020B0604020202020204" charset="-52"/>
            </a:rPr>
            <a:t>повышение профессиональной компетентности педагогов </a:t>
          </a:r>
        </a:p>
      </dsp:txBody>
      <dsp:txXfrm rot="5400000">
        <a:off x="2696765" y="1572672"/>
        <a:ext cx="1835629" cy="1767217"/>
      </dsp:txXfrm>
    </dsp:sp>
    <dsp:sp modelId="{16D72FC5-AA06-44C2-9CA6-6D3B865E5668}">
      <dsp:nvSpPr>
        <dsp:cNvPr id="0" name=""/>
        <dsp:cNvSpPr/>
      </dsp:nvSpPr>
      <dsp:spPr>
        <a:xfrm rot="5400000">
          <a:off x="4607118" y="1491353"/>
          <a:ext cx="1955667" cy="1929854"/>
        </a:xfrm>
        <a:prstGeom prst="round2SameRect">
          <a:avLst>
            <a:gd name="adj1" fmla="val 16670"/>
            <a:gd name="adj2" fmla="val 0"/>
          </a:avLst>
        </a:prstGeom>
        <a:solidFill>
          <a:srgbClr val="F4AC8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01600" rIns="60960" bIns="101600" numCol="1" spcCol="1270" anchor="t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7111C"/>
              </a:solidFill>
              <a:latin typeface="Akrobat" panose="020B0604020202020204" charset="-52"/>
            </a:rPr>
            <a:t>организация образовательного процесса в условиях базовой площадки</a:t>
          </a:r>
        </a:p>
      </dsp:txBody>
      <dsp:txXfrm rot="-5400000">
        <a:off x="4620025" y="1572672"/>
        <a:ext cx="1835629" cy="1767217"/>
      </dsp:txXfrm>
    </dsp:sp>
    <dsp:sp modelId="{EE4F2DEF-BAB6-4DFC-9BB2-1E892A04271E}">
      <dsp:nvSpPr>
        <dsp:cNvPr id="0" name=""/>
        <dsp:cNvSpPr/>
      </dsp:nvSpPr>
      <dsp:spPr>
        <a:xfrm>
          <a:off x="3567471" y="540014"/>
          <a:ext cx="2017485" cy="201738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F0394-2732-4D66-A7B2-3EA311F5BB25}">
      <dsp:nvSpPr>
        <dsp:cNvPr id="0" name=""/>
        <dsp:cNvSpPr/>
      </dsp:nvSpPr>
      <dsp:spPr>
        <a:xfrm rot="10800000">
          <a:off x="3567471" y="2383154"/>
          <a:ext cx="2017485" cy="201738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04A96-D98B-4F47-9841-5FA692906FAD}">
      <dsp:nvSpPr>
        <dsp:cNvPr id="0" name=""/>
        <dsp:cNvSpPr/>
      </dsp:nvSpPr>
      <dsp:spPr>
        <a:xfrm>
          <a:off x="0" y="163265"/>
          <a:ext cx="5752217" cy="761513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rPr>
            <a:t>МДОУ № 83 «ВИШЕНКА» г. Вологды </a:t>
          </a:r>
          <a:endParaRPr lang="ru-RU" sz="2800" b="1" kern="1200" dirty="0">
            <a:solidFill>
              <a:srgbClr val="57111C"/>
            </a:solidFill>
            <a:latin typeface="Akrobat Black" panose="020B0604020202020204" charset="-52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</dsp:txBody>
      <dsp:txXfrm>
        <a:off x="37174" y="200439"/>
        <a:ext cx="5677869" cy="687165"/>
      </dsp:txXfrm>
    </dsp:sp>
    <dsp:sp modelId="{DFE231B6-B8B0-4A8D-8E7F-0DC802428031}">
      <dsp:nvSpPr>
        <dsp:cNvPr id="0" name=""/>
        <dsp:cNvSpPr/>
      </dsp:nvSpPr>
      <dsp:spPr>
        <a:xfrm>
          <a:off x="0" y="994660"/>
          <a:ext cx="5752217" cy="442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633" tIns="20320" rIns="113792" bIns="2032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с 2020 года</a:t>
          </a:r>
          <a:endParaRPr lang="ru-RU" sz="1600" b="1" kern="1200" dirty="0">
            <a:solidFill>
              <a:srgbClr val="57111C"/>
            </a:solidFill>
            <a:latin typeface="Akrobat" panose="020B0604020202020204" charset="-52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endParaRPr lang="ru-RU" sz="1200" kern="1200" dirty="0"/>
        </a:p>
      </dsp:txBody>
      <dsp:txXfrm>
        <a:off x="0" y="994660"/>
        <a:ext cx="5752217" cy="442553"/>
      </dsp:txXfrm>
    </dsp:sp>
    <dsp:sp modelId="{59F7078B-0B22-41EB-AAFC-721FFE66843C}">
      <dsp:nvSpPr>
        <dsp:cNvPr id="0" name=""/>
        <dsp:cNvSpPr/>
      </dsp:nvSpPr>
      <dsp:spPr>
        <a:xfrm>
          <a:off x="0" y="1530596"/>
          <a:ext cx="5752217" cy="1079766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муниципальная базовая площадка на тему: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«Финансовая грамотность – как элемент социализации дошкольников в современном мире»</a:t>
          </a:r>
          <a:endParaRPr lang="ru-RU" sz="1500" kern="1200" dirty="0"/>
        </a:p>
      </dsp:txBody>
      <dsp:txXfrm>
        <a:off x="52710" y="1583306"/>
        <a:ext cx="5646797" cy="9743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04A96-D98B-4F47-9841-5FA692906FAD}">
      <dsp:nvSpPr>
        <dsp:cNvPr id="0" name=""/>
        <dsp:cNvSpPr/>
      </dsp:nvSpPr>
      <dsp:spPr>
        <a:xfrm>
          <a:off x="0" y="2324"/>
          <a:ext cx="5494303" cy="962983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rPr>
            <a:t>МДОУ № 83 «ВИШЕНКА» г. Вологды </a:t>
          </a:r>
          <a:endParaRPr lang="ru-RU" sz="2800" b="1" kern="1200" dirty="0">
            <a:solidFill>
              <a:srgbClr val="57111C"/>
            </a:solidFill>
            <a:latin typeface="Akrobat Black" panose="020B0604020202020204" charset="-52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</dsp:txBody>
      <dsp:txXfrm>
        <a:off x="47009" y="49333"/>
        <a:ext cx="5400285" cy="868965"/>
      </dsp:txXfrm>
    </dsp:sp>
    <dsp:sp modelId="{59F7078B-0B22-41EB-AAFC-721FFE66843C}">
      <dsp:nvSpPr>
        <dsp:cNvPr id="0" name=""/>
        <dsp:cNvSpPr/>
      </dsp:nvSpPr>
      <dsp:spPr>
        <a:xfrm>
          <a:off x="0" y="1146191"/>
          <a:ext cx="5494303" cy="136543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муниципальная базовая площадка на тему: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«Финансовая грамотность – как элемент социализации дошкольников в современном мире»</a:t>
          </a:r>
          <a:endParaRPr lang="ru-RU" sz="1500" kern="1200" dirty="0"/>
        </a:p>
      </dsp:txBody>
      <dsp:txXfrm>
        <a:off x="66655" y="1212846"/>
        <a:ext cx="5360993" cy="12321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04A96-D98B-4F47-9841-5FA692906FAD}">
      <dsp:nvSpPr>
        <dsp:cNvPr id="0" name=""/>
        <dsp:cNvSpPr/>
      </dsp:nvSpPr>
      <dsp:spPr>
        <a:xfrm>
          <a:off x="0" y="1256174"/>
          <a:ext cx="7132458" cy="1321505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rPr>
            <a:t>методическое пространство </a:t>
          </a:r>
          <a:endParaRPr lang="ru-RU" sz="2800" b="1" kern="1200" dirty="0">
            <a:solidFill>
              <a:srgbClr val="57111C"/>
            </a:solidFill>
            <a:latin typeface="Akrobat Black" panose="020B0604020202020204" charset="-52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</dsp:txBody>
      <dsp:txXfrm>
        <a:off x="64511" y="1320685"/>
        <a:ext cx="7003436" cy="11924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5FF1C-5AF8-4186-9B4E-BCDAC44E36F1}">
      <dsp:nvSpPr>
        <dsp:cNvPr id="0" name=""/>
        <dsp:cNvSpPr/>
      </dsp:nvSpPr>
      <dsp:spPr>
        <a:xfrm>
          <a:off x="8085841" y="3466674"/>
          <a:ext cx="437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7219" y="45720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293520" y="3501463"/>
        <a:ext cx="21860" cy="21860"/>
      </dsp:txXfrm>
    </dsp:sp>
    <dsp:sp modelId="{AB37471D-CB73-4A6F-9117-9D3C03D7E275}">
      <dsp:nvSpPr>
        <dsp:cNvPr id="0" name=""/>
        <dsp:cNvSpPr/>
      </dsp:nvSpPr>
      <dsp:spPr>
        <a:xfrm>
          <a:off x="698823" y="2618758"/>
          <a:ext cx="314551" cy="8936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275" y="0"/>
              </a:lnTo>
              <a:lnTo>
                <a:pt x="157275" y="893636"/>
              </a:lnTo>
              <a:lnTo>
                <a:pt x="314551" y="893636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32414" y="3041891"/>
        <a:ext cx="47368" cy="47368"/>
      </dsp:txXfrm>
    </dsp:sp>
    <dsp:sp modelId="{59946EE6-0310-4A09-B067-1A7608E93AD4}">
      <dsp:nvSpPr>
        <dsp:cNvPr id="0" name=""/>
        <dsp:cNvSpPr/>
      </dsp:nvSpPr>
      <dsp:spPr>
        <a:xfrm>
          <a:off x="8063543" y="2617657"/>
          <a:ext cx="437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7219" y="45720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271222" y="2652447"/>
        <a:ext cx="21860" cy="21860"/>
      </dsp:txXfrm>
    </dsp:sp>
    <dsp:sp modelId="{5F05390B-DEA8-4C83-9369-D0FB0F52F6C7}">
      <dsp:nvSpPr>
        <dsp:cNvPr id="0" name=""/>
        <dsp:cNvSpPr/>
      </dsp:nvSpPr>
      <dsp:spPr>
        <a:xfrm>
          <a:off x="698823" y="2573038"/>
          <a:ext cx="3145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7275" y="45720"/>
              </a:lnTo>
              <a:lnTo>
                <a:pt x="157275" y="90339"/>
              </a:lnTo>
              <a:lnTo>
                <a:pt x="314551" y="90339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48156" y="2610815"/>
        <a:ext cx="15885" cy="15885"/>
      </dsp:txXfrm>
    </dsp:sp>
    <dsp:sp modelId="{EE267B16-F0C1-4F88-B83F-EA70F525AFCD}">
      <dsp:nvSpPr>
        <dsp:cNvPr id="0" name=""/>
        <dsp:cNvSpPr/>
      </dsp:nvSpPr>
      <dsp:spPr>
        <a:xfrm>
          <a:off x="8055148" y="1768641"/>
          <a:ext cx="4372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7219" y="45720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262827" y="1803431"/>
        <a:ext cx="21860" cy="21860"/>
      </dsp:txXfrm>
    </dsp:sp>
    <dsp:sp modelId="{2B735411-E650-4600-BC31-F2AF756F5ACC}">
      <dsp:nvSpPr>
        <dsp:cNvPr id="0" name=""/>
        <dsp:cNvSpPr/>
      </dsp:nvSpPr>
      <dsp:spPr>
        <a:xfrm>
          <a:off x="698823" y="1814361"/>
          <a:ext cx="314551" cy="804396"/>
        </a:xfrm>
        <a:custGeom>
          <a:avLst/>
          <a:gdLst/>
          <a:ahLst/>
          <a:cxnLst/>
          <a:rect l="0" t="0" r="0" b="0"/>
          <a:pathLst>
            <a:path>
              <a:moveTo>
                <a:pt x="0" y="804396"/>
              </a:moveTo>
              <a:lnTo>
                <a:pt x="157275" y="804396"/>
              </a:lnTo>
              <a:lnTo>
                <a:pt x="157275" y="0"/>
              </a:lnTo>
              <a:lnTo>
                <a:pt x="314551" y="0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34506" y="2194967"/>
        <a:ext cx="43185" cy="43185"/>
      </dsp:txXfrm>
    </dsp:sp>
    <dsp:sp modelId="{2666C294-9ACA-4F77-8263-12D18A66F1A4}">
      <dsp:nvSpPr>
        <dsp:cNvPr id="0" name=""/>
        <dsp:cNvSpPr/>
      </dsp:nvSpPr>
      <dsp:spPr>
        <a:xfrm rot="16200000">
          <a:off x="-1340089" y="2333775"/>
          <a:ext cx="3507860" cy="569965"/>
        </a:xfrm>
        <a:prstGeom prst="rect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Akrobat Black" panose="020B0604020202020204" charset="-52"/>
              <a:cs typeface="Times New Roman" panose="02020603050405020304" pitchFamily="18" charset="0"/>
            </a:rPr>
            <a:t>МДОУ № 83 «ВИШЕНКА» </a:t>
          </a:r>
          <a:endParaRPr lang="ru-RU" sz="1800" kern="1200" dirty="0">
            <a:solidFill>
              <a:schemeClr val="bg1"/>
            </a:solidFill>
            <a:latin typeface="Akrobat Black" panose="020B0604020202020204" charset="-52"/>
          </a:endParaRPr>
        </a:p>
      </dsp:txBody>
      <dsp:txXfrm>
        <a:off x="-1340089" y="2333775"/>
        <a:ext cx="3507860" cy="569965"/>
      </dsp:txXfrm>
    </dsp:sp>
    <dsp:sp modelId="{3B41BA9C-7A78-41FE-80DA-E68E39A56935}">
      <dsp:nvSpPr>
        <dsp:cNvPr id="0" name=""/>
        <dsp:cNvSpPr/>
      </dsp:nvSpPr>
      <dsp:spPr>
        <a:xfrm>
          <a:off x="1013375" y="1481115"/>
          <a:ext cx="7041773" cy="66649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krobat" panose="020B0604020202020204" charset="-52"/>
              <a:cs typeface="Times New Roman" panose="02020603050405020304" pitchFamily="18" charset="0"/>
            </a:rPr>
            <a:t>1 ступень </a:t>
          </a:r>
          <a:r>
            <a:rPr lang="ru-RU" sz="1800" kern="1200" dirty="0">
              <a:latin typeface="Akrobat" panose="020B0604020202020204" charset="-52"/>
              <a:cs typeface="Times New Roman" panose="02020603050405020304" pitchFamily="18" charset="0"/>
            </a:rPr>
            <a:t>–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организация работы на уровне ДОО</a:t>
          </a:r>
        </a:p>
      </dsp:txBody>
      <dsp:txXfrm>
        <a:off x="1013375" y="1481115"/>
        <a:ext cx="7041773" cy="666493"/>
      </dsp:txXfrm>
    </dsp:sp>
    <dsp:sp modelId="{D425EC43-261E-4896-A1BD-4EFB8961561D}">
      <dsp:nvSpPr>
        <dsp:cNvPr id="0" name=""/>
        <dsp:cNvSpPr/>
      </dsp:nvSpPr>
      <dsp:spPr>
        <a:xfrm>
          <a:off x="8492368" y="1481115"/>
          <a:ext cx="2186098" cy="666493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57111C"/>
              </a:solidFill>
              <a:latin typeface="Akrobat" panose="020B0604020202020204" charset="-52"/>
            </a:rPr>
            <a:t>  «Школа наставничества»</a:t>
          </a:r>
        </a:p>
      </dsp:txBody>
      <dsp:txXfrm>
        <a:off x="8492368" y="1481115"/>
        <a:ext cx="2186098" cy="666493"/>
      </dsp:txXfrm>
    </dsp:sp>
    <dsp:sp modelId="{D5BE271C-5CF8-444E-825A-4EA31EDD1597}">
      <dsp:nvSpPr>
        <dsp:cNvPr id="0" name=""/>
        <dsp:cNvSpPr/>
      </dsp:nvSpPr>
      <dsp:spPr>
        <a:xfrm>
          <a:off x="1013375" y="2314232"/>
          <a:ext cx="7050167" cy="698291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krobat" panose="020B0604020202020204" charset="-52"/>
              <a:cs typeface="Times New Roman" panose="02020603050405020304" pitchFamily="18" charset="0"/>
            </a:rPr>
            <a:t>2 ступень </a:t>
          </a:r>
          <a:r>
            <a:rPr lang="ru-RU" sz="1800" kern="1200" dirty="0">
              <a:latin typeface="Akrobat" panose="020B0604020202020204" charset="-52"/>
              <a:cs typeface="Times New Roman" panose="02020603050405020304" pitchFamily="18" charset="0"/>
            </a:rPr>
            <a:t>–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организация деятельности на муниципальном уровне</a:t>
          </a:r>
        </a:p>
      </dsp:txBody>
      <dsp:txXfrm>
        <a:off x="1013375" y="2314232"/>
        <a:ext cx="7050167" cy="698291"/>
      </dsp:txXfrm>
    </dsp:sp>
    <dsp:sp modelId="{87402AB1-68C3-4ED1-AF9B-2A9FEB85D65A}">
      <dsp:nvSpPr>
        <dsp:cNvPr id="0" name=""/>
        <dsp:cNvSpPr/>
      </dsp:nvSpPr>
      <dsp:spPr>
        <a:xfrm>
          <a:off x="8500762" y="2330131"/>
          <a:ext cx="3518656" cy="666493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57111C"/>
              </a:solidFill>
              <a:latin typeface="Akrobat" panose="020B0604020202020204" charset="-52"/>
            </a:rPr>
            <a:t>  сотрудничество с сетевыми партнерами,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57111C"/>
              </a:solidFill>
              <a:latin typeface="Akrobat" panose="020B0604020202020204" charset="-52"/>
            </a:rPr>
            <a:t>  организация ОГМ, ГМО</a:t>
          </a:r>
        </a:p>
      </dsp:txBody>
      <dsp:txXfrm>
        <a:off x="8500762" y="2330131"/>
        <a:ext cx="3518656" cy="666493"/>
      </dsp:txXfrm>
    </dsp:sp>
    <dsp:sp modelId="{D4C044A3-B99E-4CE9-B0C1-06A53D1466F3}">
      <dsp:nvSpPr>
        <dsp:cNvPr id="0" name=""/>
        <dsp:cNvSpPr/>
      </dsp:nvSpPr>
      <dsp:spPr>
        <a:xfrm>
          <a:off x="1013375" y="3179147"/>
          <a:ext cx="7072466" cy="66649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krobat" panose="020B0604020202020204" charset="-52"/>
              <a:cs typeface="Times New Roman" panose="02020603050405020304" pitchFamily="18" charset="0"/>
            </a:rPr>
            <a:t>3 ступень </a:t>
          </a:r>
          <a:r>
            <a:rPr lang="ru-RU" sz="1800" kern="1200" dirty="0">
              <a:latin typeface="Akrobat" panose="020B0604020202020204" charset="-52"/>
              <a:cs typeface="Times New Roman" panose="02020603050405020304" pitchFamily="18" charset="0"/>
            </a:rPr>
            <a:t>–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организация деятельности на региональном уровне</a:t>
          </a:r>
        </a:p>
      </dsp:txBody>
      <dsp:txXfrm>
        <a:off x="1013375" y="3179147"/>
        <a:ext cx="7072466" cy="666493"/>
      </dsp:txXfrm>
    </dsp:sp>
    <dsp:sp modelId="{16AA69F4-544E-4402-AED0-C2EDE1DEDDD3}">
      <dsp:nvSpPr>
        <dsp:cNvPr id="0" name=""/>
        <dsp:cNvSpPr/>
      </dsp:nvSpPr>
      <dsp:spPr>
        <a:xfrm>
          <a:off x="8523061" y="3179147"/>
          <a:ext cx="2186098" cy="666493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57111C"/>
              </a:solidFill>
              <a:latin typeface="Akrobat" panose="020B0604020202020204" charset="-52"/>
            </a:rPr>
            <a:t>  сетевое взаимодействие</a:t>
          </a:r>
        </a:p>
      </dsp:txBody>
      <dsp:txXfrm>
        <a:off x="8523061" y="3179147"/>
        <a:ext cx="2186098" cy="6664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E9990-E0FB-499A-9017-B839917A693C}">
      <dsp:nvSpPr>
        <dsp:cNvPr id="0" name=""/>
        <dsp:cNvSpPr/>
      </dsp:nvSpPr>
      <dsp:spPr>
        <a:xfrm>
          <a:off x="4429654" y="1317749"/>
          <a:ext cx="212878" cy="932611"/>
        </a:xfrm>
        <a:custGeom>
          <a:avLst/>
          <a:gdLst/>
          <a:ahLst/>
          <a:cxnLst/>
          <a:rect l="0" t="0" r="0" b="0"/>
          <a:pathLst>
            <a:path>
              <a:moveTo>
                <a:pt x="212878" y="0"/>
              </a:moveTo>
              <a:lnTo>
                <a:pt x="212878" y="932611"/>
              </a:lnTo>
              <a:lnTo>
                <a:pt x="0" y="932611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6D631F-E463-4C52-B7FD-84608B664730}">
      <dsp:nvSpPr>
        <dsp:cNvPr id="0" name=""/>
        <dsp:cNvSpPr/>
      </dsp:nvSpPr>
      <dsp:spPr>
        <a:xfrm>
          <a:off x="4642533" y="1317749"/>
          <a:ext cx="3241960" cy="1865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2344"/>
              </a:lnTo>
              <a:lnTo>
                <a:pt x="3241960" y="1652344"/>
              </a:lnTo>
              <a:lnTo>
                <a:pt x="3241960" y="1865223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966BE-E2CD-4E8C-9C3A-9B1CF2857A02}">
      <dsp:nvSpPr>
        <dsp:cNvPr id="0" name=""/>
        <dsp:cNvSpPr/>
      </dsp:nvSpPr>
      <dsp:spPr>
        <a:xfrm>
          <a:off x="4535220" y="1317749"/>
          <a:ext cx="91440" cy="1865223"/>
        </a:xfrm>
        <a:custGeom>
          <a:avLst/>
          <a:gdLst/>
          <a:ahLst/>
          <a:cxnLst/>
          <a:rect l="0" t="0" r="0" b="0"/>
          <a:pathLst>
            <a:path>
              <a:moveTo>
                <a:pt x="107312" y="0"/>
              </a:moveTo>
              <a:lnTo>
                <a:pt x="107312" y="1652344"/>
              </a:lnTo>
              <a:lnTo>
                <a:pt x="45720" y="1652344"/>
              </a:lnTo>
              <a:lnTo>
                <a:pt x="45720" y="1865223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48E12-7C01-4509-8653-D07973EB145B}">
      <dsp:nvSpPr>
        <dsp:cNvPr id="0" name=""/>
        <dsp:cNvSpPr/>
      </dsp:nvSpPr>
      <dsp:spPr>
        <a:xfrm>
          <a:off x="1338979" y="1317749"/>
          <a:ext cx="3303553" cy="1865223"/>
        </a:xfrm>
        <a:custGeom>
          <a:avLst/>
          <a:gdLst/>
          <a:ahLst/>
          <a:cxnLst/>
          <a:rect l="0" t="0" r="0" b="0"/>
          <a:pathLst>
            <a:path>
              <a:moveTo>
                <a:pt x="3303553" y="0"/>
              </a:moveTo>
              <a:lnTo>
                <a:pt x="3303553" y="1652344"/>
              </a:lnTo>
              <a:lnTo>
                <a:pt x="0" y="1652344"/>
              </a:lnTo>
              <a:lnTo>
                <a:pt x="0" y="1865223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A46754-7065-487C-B1A1-6C18FF7D0B51}">
      <dsp:nvSpPr>
        <dsp:cNvPr id="0" name=""/>
        <dsp:cNvSpPr/>
      </dsp:nvSpPr>
      <dsp:spPr>
        <a:xfrm>
          <a:off x="3628825" y="304041"/>
          <a:ext cx="2027416" cy="1013708"/>
        </a:xfrm>
        <a:prstGeom prst="rect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3628825" y="304041"/>
        <a:ext cx="2027416" cy="1013708"/>
      </dsp:txXfrm>
    </dsp:sp>
    <dsp:sp modelId="{612916F8-18C6-474D-8066-FED3230501B0}">
      <dsp:nvSpPr>
        <dsp:cNvPr id="0" name=""/>
        <dsp:cNvSpPr/>
      </dsp:nvSpPr>
      <dsp:spPr>
        <a:xfrm>
          <a:off x="5659" y="3182973"/>
          <a:ext cx="2666640" cy="1013708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«педагогический дуэт» </a:t>
          </a:r>
        </a:p>
      </dsp:txBody>
      <dsp:txXfrm>
        <a:off x="5659" y="3182973"/>
        <a:ext cx="2666640" cy="1013708"/>
      </dsp:txXfrm>
    </dsp:sp>
    <dsp:sp modelId="{935B95A9-E1CD-427E-B84D-D4338937C480}">
      <dsp:nvSpPr>
        <dsp:cNvPr id="0" name=""/>
        <dsp:cNvSpPr/>
      </dsp:nvSpPr>
      <dsp:spPr>
        <a:xfrm>
          <a:off x="3098057" y="3182973"/>
          <a:ext cx="2965765" cy="1013708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«творческая мастерская» </a:t>
          </a:r>
        </a:p>
      </dsp:txBody>
      <dsp:txXfrm>
        <a:off x="3098057" y="3182973"/>
        <a:ext cx="2965765" cy="1013708"/>
      </dsp:txXfrm>
    </dsp:sp>
    <dsp:sp modelId="{E646642F-FA7A-48DA-BFCE-251E5B93E3AE}">
      <dsp:nvSpPr>
        <dsp:cNvPr id="0" name=""/>
        <dsp:cNvSpPr/>
      </dsp:nvSpPr>
      <dsp:spPr>
        <a:xfrm>
          <a:off x="6489580" y="3182973"/>
          <a:ext cx="2789826" cy="1013708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«рабочая группа» </a:t>
          </a:r>
        </a:p>
      </dsp:txBody>
      <dsp:txXfrm>
        <a:off x="6489580" y="3182973"/>
        <a:ext cx="2789826" cy="1013708"/>
      </dsp:txXfrm>
    </dsp:sp>
    <dsp:sp modelId="{10DD40C6-CE31-4F7E-8C45-5440514C9355}">
      <dsp:nvSpPr>
        <dsp:cNvPr id="0" name=""/>
        <dsp:cNvSpPr/>
      </dsp:nvSpPr>
      <dsp:spPr>
        <a:xfrm>
          <a:off x="1321584" y="1743507"/>
          <a:ext cx="3108070" cy="1013708"/>
        </a:xfrm>
        <a:prstGeom prst="rect">
          <a:avLst/>
        </a:prstGeom>
        <a:solidFill>
          <a:srgbClr val="A555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krobat" panose="020B0604020202020204" charset="-52"/>
              <a:cs typeface="Times New Roman" panose="02020603050405020304" pitchFamily="18" charset="0"/>
            </a:rPr>
            <a:t>профессиональные объединения:</a:t>
          </a:r>
        </a:p>
      </dsp:txBody>
      <dsp:txXfrm>
        <a:off x="1321584" y="1743507"/>
        <a:ext cx="3108070" cy="1013708"/>
      </dsp:txXfrm>
    </dsp:sp>
    <dsp:sp modelId="{AA1E8E9C-6802-4C7D-BA6D-F8A4D8BF2EDD}">
      <dsp:nvSpPr>
        <dsp:cNvPr id="0" name=""/>
        <dsp:cNvSpPr/>
      </dsp:nvSpPr>
      <dsp:spPr>
        <a:xfrm>
          <a:off x="2003039" y="331127"/>
          <a:ext cx="5268647" cy="1013708"/>
        </a:xfrm>
        <a:prstGeom prst="rect">
          <a:avLst/>
        </a:prstGeom>
        <a:solidFill>
          <a:srgbClr val="5711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krobat Black" panose="020B0604020202020204" charset="-52"/>
              <a:cs typeface="Times New Roman" panose="02020603050405020304" pitchFamily="18" charset="0"/>
            </a:rPr>
            <a:t>«Школа  наставничества»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krobat Black" panose="020B0604020202020204" charset="-52"/>
              <a:cs typeface="Times New Roman" panose="02020603050405020304" pitchFamily="18" charset="0"/>
            </a:rPr>
            <a:t>по направлению «экономическое воспитание»</a:t>
          </a:r>
          <a:endParaRPr lang="ru-RU" sz="1800" kern="1200" dirty="0">
            <a:latin typeface="Akrobat Black" panose="020B0604020202020204" charset="-52"/>
          </a:endParaRPr>
        </a:p>
      </dsp:txBody>
      <dsp:txXfrm>
        <a:off x="2003039" y="331127"/>
        <a:ext cx="5268647" cy="10137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04A96-D98B-4F47-9841-5FA692906FAD}">
      <dsp:nvSpPr>
        <dsp:cNvPr id="0" name=""/>
        <dsp:cNvSpPr/>
      </dsp:nvSpPr>
      <dsp:spPr>
        <a:xfrm>
          <a:off x="0" y="567688"/>
          <a:ext cx="8372792" cy="66311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krobat Black" panose="020B0604020202020204" charset="-52"/>
            </a:rPr>
            <a:t>«педагогический дуэт»</a:t>
          </a:r>
        </a:p>
      </dsp:txBody>
      <dsp:txXfrm>
        <a:off x="32370" y="600058"/>
        <a:ext cx="8308052" cy="598370"/>
      </dsp:txXfrm>
    </dsp:sp>
    <dsp:sp modelId="{59F7078B-0B22-41EB-AAFC-721FFE66843C}">
      <dsp:nvSpPr>
        <dsp:cNvPr id="0" name=""/>
        <dsp:cNvSpPr/>
      </dsp:nvSpPr>
      <dsp:spPr>
        <a:xfrm>
          <a:off x="0" y="1484141"/>
          <a:ext cx="8372792" cy="1003856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solidFill>
                <a:srgbClr val="57111C"/>
              </a:solidFill>
              <a:latin typeface="Akrobat" panose="020B0604020202020204" charset="-52"/>
              <a:ea typeface="Calibri" panose="020F0502020204030204" pitchFamily="34" charset="0"/>
              <a:cs typeface="Times New Roman" panose="02020603050405020304" pitchFamily="18" charset="0"/>
            </a:rPr>
            <a:t>один из видов наставничества, межличностная коммуникация,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solidFill>
                <a:srgbClr val="57111C"/>
              </a:solidFill>
              <a:latin typeface="Akrobat" panose="020B0604020202020204" charset="-52"/>
              <a:ea typeface="Calibri" panose="020F0502020204030204" pitchFamily="34" charset="0"/>
              <a:cs typeface="Times New Roman" panose="02020603050405020304" pitchFamily="18" charset="0"/>
            </a:rPr>
            <a:t>постоянный диалог,  открытое двустороннее взаимодействие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800" b="1" kern="1200" dirty="0">
              <a:solidFill>
                <a:srgbClr val="57111C"/>
              </a:solidFill>
              <a:latin typeface="Akrobat" panose="020B0604020202020204" charset="-52"/>
              <a:ea typeface="Calibri" panose="020F0502020204030204" pitchFamily="34" charset="0"/>
              <a:cs typeface="Times New Roman" panose="02020603050405020304" pitchFamily="18" charset="0"/>
            </a:rPr>
            <a:t>в различной обстановке </a:t>
          </a:r>
          <a:endParaRPr lang="ru-RU" sz="1800" b="1" kern="1200" dirty="0">
            <a:solidFill>
              <a:srgbClr val="57111C"/>
            </a:solidFill>
            <a:latin typeface="Akrobat" panose="020B0604020202020204" charset="-52"/>
          </a:endParaRPr>
        </a:p>
      </dsp:txBody>
      <dsp:txXfrm>
        <a:off x="49004" y="1533145"/>
        <a:ext cx="8274784" cy="9058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A43C3-80E6-49CE-8833-2F888E123123}">
      <dsp:nvSpPr>
        <dsp:cNvPr id="0" name=""/>
        <dsp:cNvSpPr/>
      </dsp:nvSpPr>
      <dsp:spPr>
        <a:xfrm>
          <a:off x="643211" y="2179448"/>
          <a:ext cx="288256" cy="1575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128" y="0"/>
              </a:lnTo>
              <a:lnTo>
                <a:pt x="144128" y="1575116"/>
              </a:lnTo>
              <a:lnTo>
                <a:pt x="288256" y="1575116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47307" y="2926974"/>
        <a:ext cx="80063" cy="80063"/>
      </dsp:txXfrm>
    </dsp:sp>
    <dsp:sp modelId="{AB37471D-CB73-4A6F-9117-9D3C03D7E275}">
      <dsp:nvSpPr>
        <dsp:cNvPr id="0" name=""/>
        <dsp:cNvSpPr/>
      </dsp:nvSpPr>
      <dsp:spPr>
        <a:xfrm>
          <a:off x="643211" y="2179448"/>
          <a:ext cx="288256" cy="8116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128" y="0"/>
              </a:lnTo>
              <a:lnTo>
                <a:pt x="144128" y="811645"/>
              </a:lnTo>
              <a:lnTo>
                <a:pt x="288256" y="811645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65807" y="2563738"/>
        <a:ext cx="43065" cy="43065"/>
      </dsp:txXfrm>
    </dsp:sp>
    <dsp:sp modelId="{91275960-A840-4DE1-AD33-9EECA3E363CB}">
      <dsp:nvSpPr>
        <dsp:cNvPr id="0" name=""/>
        <dsp:cNvSpPr/>
      </dsp:nvSpPr>
      <dsp:spPr>
        <a:xfrm>
          <a:off x="4328944" y="2213053"/>
          <a:ext cx="400669" cy="763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0334" y="0"/>
              </a:lnTo>
              <a:lnTo>
                <a:pt x="200334" y="763470"/>
              </a:lnTo>
              <a:lnTo>
                <a:pt x="400669" y="763470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507723" y="2573233"/>
        <a:ext cx="43111" cy="43111"/>
      </dsp:txXfrm>
    </dsp:sp>
    <dsp:sp modelId="{F51E6AFA-F3FA-4147-BF2E-CE6960A3E76B}">
      <dsp:nvSpPr>
        <dsp:cNvPr id="0" name=""/>
        <dsp:cNvSpPr/>
      </dsp:nvSpPr>
      <dsp:spPr>
        <a:xfrm>
          <a:off x="4328944" y="2167333"/>
          <a:ext cx="4006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0669" y="45720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519262" y="2203036"/>
        <a:ext cx="20033" cy="20033"/>
      </dsp:txXfrm>
    </dsp:sp>
    <dsp:sp modelId="{59946EE6-0310-4A09-B067-1A7608E93AD4}">
      <dsp:nvSpPr>
        <dsp:cNvPr id="0" name=""/>
        <dsp:cNvSpPr/>
      </dsp:nvSpPr>
      <dsp:spPr>
        <a:xfrm>
          <a:off x="4328944" y="1449582"/>
          <a:ext cx="400669" cy="763470"/>
        </a:xfrm>
        <a:custGeom>
          <a:avLst/>
          <a:gdLst/>
          <a:ahLst/>
          <a:cxnLst/>
          <a:rect l="0" t="0" r="0" b="0"/>
          <a:pathLst>
            <a:path>
              <a:moveTo>
                <a:pt x="0" y="763470"/>
              </a:moveTo>
              <a:lnTo>
                <a:pt x="200334" y="763470"/>
              </a:lnTo>
              <a:lnTo>
                <a:pt x="200334" y="0"/>
              </a:lnTo>
              <a:lnTo>
                <a:pt x="400669" y="0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507723" y="1809762"/>
        <a:ext cx="43111" cy="43111"/>
      </dsp:txXfrm>
    </dsp:sp>
    <dsp:sp modelId="{5F05390B-DEA8-4C83-9369-D0FB0F52F6C7}">
      <dsp:nvSpPr>
        <dsp:cNvPr id="0" name=""/>
        <dsp:cNvSpPr/>
      </dsp:nvSpPr>
      <dsp:spPr>
        <a:xfrm>
          <a:off x="643211" y="2133728"/>
          <a:ext cx="2882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4128" y="45720"/>
              </a:lnTo>
              <a:lnTo>
                <a:pt x="144128" y="79324"/>
              </a:lnTo>
              <a:lnTo>
                <a:pt x="288256" y="79324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80084" y="2172193"/>
        <a:ext cx="14510" cy="14510"/>
      </dsp:txXfrm>
    </dsp:sp>
    <dsp:sp modelId="{EE267B16-F0C1-4F88-B83F-EA70F525AFCD}">
      <dsp:nvSpPr>
        <dsp:cNvPr id="0" name=""/>
        <dsp:cNvSpPr/>
      </dsp:nvSpPr>
      <dsp:spPr>
        <a:xfrm>
          <a:off x="4343088" y="640391"/>
          <a:ext cx="4006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0669" y="45720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533406" y="676095"/>
        <a:ext cx="20033" cy="20033"/>
      </dsp:txXfrm>
    </dsp:sp>
    <dsp:sp modelId="{2B735411-E650-4600-BC31-F2AF756F5ACC}">
      <dsp:nvSpPr>
        <dsp:cNvPr id="0" name=""/>
        <dsp:cNvSpPr/>
      </dsp:nvSpPr>
      <dsp:spPr>
        <a:xfrm>
          <a:off x="643211" y="686111"/>
          <a:ext cx="288256" cy="1493336"/>
        </a:xfrm>
        <a:custGeom>
          <a:avLst/>
          <a:gdLst/>
          <a:ahLst/>
          <a:cxnLst/>
          <a:rect l="0" t="0" r="0" b="0"/>
          <a:pathLst>
            <a:path>
              <a:moveTo>
                <a:pt x="0" y="1493336"/>
              </a:moveTo>
              <a:lnTo>
                <a:pt x="144128" y="1493336"/>
              </a:lnTo>
              <a:lnTo>
                <a:pt x="144128" y="0"/>
              </a:lnTo>
              <a:lnTo>
                <a:pt x="288256" y="0"/>
              </a:lnTo>
            </a:path>
          </a:pathLst>
        </a:custGeom>
        <a:noFill/>
        <a:ln w="12700" cap="flat" cmpd="sng" algn="ctr">
          <a:solidFill>
            <a:srgbClr val="7C464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49317" y="1394757"/>
        <a:ext cx="76045" cy="76045"/>
      </dsp:txXfrm>
    </dsp:sp>
    <dsp:sp modelId="{2666C294-9ACA-4F77-8263-12D18A66F1A4}">
      <dsp:nvSpPr>
        <dsp:cNvPr id="0" name=""/>
        <dsp:cNvSpPr/>
      </dsp:nvSpPr>
      <dsp:spPr>
        <a:xfrm rot="16200000">
          <a:off x="-1225254" y="1918289"/>
          <a:ext cx="3214613" cy="522317"/>
        </a:xfrm>
        <a:prstGeom prst="rect">
          <a:avLst/>
        </a:prstGeom>
        <a:solidFill>
          <a:srgbClr val="5711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Akrobat" panose="020B0604020202020204" charset="-52"/>
            </a:rPr>
            <a:t>принципы</a:t>
          </a:r>
        </a:p>
      </dsp:txBody>
      <dsp:txXfrm>
        <a:off x="-1225254" y="1918289"/>
        <a:ext cx="3214613" cy="522317"/>
      </dsp:txXfrm>
    </dsp:sp>
    <dsp:sp modelId="{3B41BA9C-7A78-41FE-80DA-E68E39A56935}">
      <dsp:nvSpPr>
        <dsp:cNvPr id="0" name=""/>
        <dsp:cNvSpPr/>
      </dsp:nvSpPr>
      <dsp:spPr>
        <a:xfrm>
          <a:off x="931467" y="380723"/>
          <a:ext cx="3411620" cy="610776"/>
        </a:xfrm>
        <a:prstGeom prst="rect">
          <a:avLst/>
        </a:prstGeom>
        <a:solidFill>
          <a:srgbClr val="A555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kern="1200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добровольности</a:t>
          </a:r>
        </a:p>
      </dsp:txBody>
      <dsp:txXfrm>
        <a:off x="931467" y="380723"/>
        <a:ext cx="3411620" cy="610776"/>
      </dsp:txXfrm>
    </dsp:sp>
    <dsp:sp modelId="{D425EC43-261E-4896-A1BD-4EFB8961561D}">
      <dsp:nvSpPr>
        <dsp:cNvPr id="0" name=""/>
        <dsp:cNvSpPr/>
      </dsp:nvSpPr>
      <dsp:spPr>
        <a:xfrm>
          <a:off x="4743757" y="380723"/>
          <a:ext cx="2818709" cy="610776"/>
        </a:xfrm>
        <a:prstGeom prst="rect">
          <a:avLst/>
        </a:prstGeom>
        <a:solidFill>
          <a:srgbClr val="F4AC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rgbClr val="57111C"/>
              </a:solidFill>
              <a:latin typeface="Akrobat" panose="020B0604020202020204" charset="-52"/>
            </a:rPr>
            <a:t>  </a:t>
          </a:r>
          <a:r>
            <a:rPr lang="ru-RU" sz="1600" b="0" kern="1200" dirty="0">
              <a:solidFill>
                <a:srgbClr val="57111C"/>
              </a:solidFill>
              <a:latin typeface="Akrobat" panose="020B0604020202020204" charset="-52"/>
            </a:rPr>
            <a:t>работа без принуждения </a:t>
          </a:r>
        </a:p>
      </dsp:txBody>
      <dsp:txXfrm>
        <a:off x="4743757" y="380723"/>
        <a:ext cx="2818709" cy="610776"/>
      </dsp:txXfrm>
    </dsp:sp>
    <dsp:sp modelId="{D5BE271C-5CF8-444E-825A-4EA31EDD1597}">
      <dsp:nvSpPr>
        <dsp:cNvPr id="0" name=""/>
        <dsp:cNvSpPr/>
      </dsp:nvSpPr>
      <dsp:spPr>
        <a:xfrm>
          <a:off x="931467" y="1893095"/>
          <a:ext cx="3397476" cy="639916"/>
        </a:xfrm>
        <a:prstGeom prst="rect">
          <a:avLst/>
        </a:prstGeom>
        <a:solidFill>
          <a:srgbClr val="A555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kern="1200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целенаправленности</a:t>
          </a:r>
        </a:p>
      </dsp:txBody>
      <dsp:txXfrm>
        <a:off x="931467" y="1893095"/>
        <a:ext cx="3397476" cy="639916"/>
      </dsp:txXfrm>
    </dsp:sp>
    <dsp:sp modelId="{87402AB1-68C3-4ED1-AF9B-2A9FEB85D65A}">
      <dsp:nvSpPr>
        <dsp:cNvPr id="0" name=""/>
        <dsp:cNvSpPr/>
      </dsp:nvSpPr>
      <dsp:spPr>
        <a:xfrm>
          <a:off x="4729614" y="1144194"/>
          <a:ext cx="8011566" cy="610776"/>
        </a:xfrm>
        <a:prstGeom prst="rect">
          <a:avLst/>
        </a:prstGeom>
        <a:solidFill>
          <a:srgbClr val="F4AC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57111C"/>
              </a:solidFill>
              <a:latin typeface="Akrobat" panose="020B0604020202020204" charset="-52"/>
            </a:rPr>
            <a:t>  наставник: развитие деловых качеств, снижение риска профессионального выгорания </a:t>
          </a:r>
        </a:p>
      </dsp:txBody>
      <dsp:txXfrm>
        <a:off x="4729614" y="1144194"/>
        <a:ext cx="8011566" cy="610776"/>
      </dsp:txXfrm>
    </dsp:sp>
    <dsp:sp modelId="{AB43E80B-AB14-4D82-9279-064C4D5DA061}">
      <dsp:nvSpPr>
        <dsp:cNvPr id="0" name=""/>
        <dsp:cNvSpPr/>
      </dsp:nvSpPr>
      <dsp:spPr>
        <a:xfrm>
          <a:off x="4729614" y="1907665"/>
          <a:ext cx="8039673" cy="610776"/>
        </a:xfrm>
        <a:prstGeom prst="rect">
          <a:avLst/>
        </a:prstGeom>
        <a:solidFill>
          <a:srgbClr val="F4AC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57111C"/>
              </a:solidFill>
              <a:latin typeface="Akrobat" panose="020B0604020202020204" charset="-52"/>
            </a:rPr>
            <a:t>  наставляемый: получение знаний, развитие компетенций, повышение профессионального уровня </a:t>
          </a:r>
        </a:p>
      </dsp:txBody>
      <dsp:txXfrm>
        <a:off x="4729614" y="1907665"/>
        <a:ext cx="8039673" cy="610776"/>
      </dsp:txXfrm>
    </dsp:sp>
    <dsp:sp modelId="{A23A04C9-BA69-4DEE-AAD8-97187080647E}">
      <dsp:nvSpPr>
        <dsp:cNvPr id="0" name=""/>
        <dsp:cNvSpPr/>
      </dsp:nvSpPr>
      <dsp:spPr>
        <a:xfrm>
          <a:off x="4729614" y="2671135"/>
          <a:ext cx="8066037" cy="610776"/>
        </a:xfrm>
        <a:prstGeom prst="rect">
          <a:avLst/>
        </a:prstGeom>
        <a:solidFill>
          <a:srgbClr val="F4AC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57111C"/>
              </a:solidFill>
              <a:latin typeface="Akrobat" panose="020B0604020202020204" charset="-52"/>
            </a:rPr>
            <a:t>  администрация ДОО: построение конструктивных взаимоотношений между сотрудниками</a:t>
          </a:r>
        </a:p>
      </dsp:txBody>
      <dsp:txXfrm>
        <a:off x="4729614" y="2671135"/>
        <a:ext cx="8066037" cy="610776"/>
      </dsp:txXfrm>
    </dsp:sp>
    <dsp:sp modelId="{D4C044A3-B99E-4CE9-B0C1-06A53D1466F3}">
      <dsp:nvSpPr>
        <dsp:cNvPr id="0" name=""/>
        <dsp:cNvSpPr/>
      </dsp:nvSpPr>
      <dsp:spPr>
        <a:xfrm>
          <a:off x="931467" y="2685706"/>
          <a:ext cx="3400021" cy="610776"/>
        </a:xfrm>
        <a:prstGeom prst="rect">
          <a:avLst/>
        </a:prstGeom>
        <a:solidFill>
          <a:srgbClr val="A555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kern="1200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учета интересов всех субъектов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   взаимодействия </a:t>
          </a:r>
        </a:p>
      </dsp:txBody>
      <dsp:txXfrm>
        <a:off x="931467" y="2685706"/>
        <a:ext cx="3400021" cy="610776"/>
      </dsp:txXfrm>
    </dsp:sp>
    <dsp:sp modelId="{AB029AA6-8725-4AA2-BA0B-7ACBF5D8F694}">
      <dsp:nvSpPr>
        <dsp:cNvPr id="0" name=""/>
        <dsp:cNvSpPr/>
      </dsp:nvSpPr>
      <dsp:spPr>
        <a:xfrm>
          <a:off x="931467" y="3449176"/>
          <a:ext cx="3367226" cy="610776"/>
        </a:xfrm>
        <a:prstGeom prst="rect">
          <a:avLst/>
        </a:prstGeom>
        <a:solidFill>
          <a:srgbClr val="A555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rPr>
            <a:t>   </a:t>
          </a:r>
          <a:r>
            <a:rPr lang="ru-RU" sz="1800" b="1" kern="1200" dirty="0">
              <a:solidFill>
                <a:schemeClr val="bg1"/>
              </a:solidFill>
              <a:latin typeface="Akrobat" panose="020B0604020202020204" charset="-52"/>
              <a:cs typeface="Times New Roman" panose="02020603050405020304" pitchFamily="18" charset="0"/>
            </a:rPr>
            <a:t>рефлексивности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931467" y="3449176"/>
        <a:ext cx="3367226" cy="610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tiff"/><Relationship Id="rId7" Type="http://schemas.openxmlformats.org/officeDocument/2006/relationships/image" Target="../media/image1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16.jpeg"/><Relationship Id="rId5" Type="http://schemas.openxmlformats.org/officeDocument/2006/relationships/image" Target="../media/image7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tiff"/><Relationship Id="rId7" Type="http://schemas.openxmlformats.org/officeDocument/2006/relationships/image" Target="../media/image17.jpeg"/><Relationship Id="rId12" Type="http://schemas.microsoft.com/office/2007/relationships/hdphoto" Target="../media/hdphoto1.wdp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21.png"/><Relationship Id="rId5" Type="http://schemas.openxmlformats.org/officeDocument/2006/relationships/image" Target="../media/image7.jpe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.tiff"/><Relationship Id="rId10" Type="http://schemas.openxmlformats.org/officeDocument/2006/relationships/image" Target="../media/image4.tiff"/><Relationship Id="rId4" Type="http://schemas.openxmlformats.org/officeDocument/2006/relationships/image" Target="../media/image7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27.png"/><Relationship Id="rId3" Type="http://schemas.openxmlformats.org/officeDocument/2006/relationships/image" Target="../media/image5.tiff"/><Relationship Id="rId7" Type="http://schemas.openxmlformats.org/officeDocument/2006/relationships/diagramData" Target="../diagrams/data12.xml"/><Relationship Id="rId12" Type="http://schemas.openxmlformats.org/officeDocument/2006/relationships/image" Target="../media/image26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diagramDrawing" Target="../diagrams/drawing12.xml"/><Relationship Id="rId5" Type="http://schemas.openxmlformats.org/officeDocument/2006/relationships/image" Target="../media/image7.jpeg"/><Relationship Id="rId15" Type="http://schemas.openxmlformats.org/officeDocument/2006/relationships/image" Target="../media/image28.jpeg"/><Relationship Id="rId10" Type="http://schemas.openxmlformats.org/officeDocument/2006/relationships/diagramColors" Target="../diagrams/colors12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2.xml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microsoft.com/office/2007/relationships/hdphoto" Target="../media/hdphoto3.wdp"/><Relationship Id="rId3" Type="http://schemas.openxmlformats.org/officeDocument/2006/relationships/image" Target="../media/image5.tiff"/><Relationship Id="rId7" Type="http://schemas.openxmlformats.org/officeDocument/2006/relationships/diagramData" Target="../diagrams/data13.xml"/><Relationship Id="rId12" Type="http://schemas.openxmlformats.org/officeDocument/2006/relationships/image" Target="../media/image2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diagramDrawing" Target="../diagrams/drawing13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13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3.xml"/><Relationship Id="rId1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10" Type="http://schemas.openxmlformats.org/officeDocument/2006/relationships/image" Target="../media/image31.png"/><Relationship Id="rId4" Type="http://schemas.openxmlformats.org/officeDocument/2006/relationships/image" Target="../media/image4.tiff"/><Relationship Id="rId9" Type="http://schemas.microsoft.com/office/2007/relationships/diagramDrawing" Target="../diagrams/drawing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tiff"/><Relationship Id="rId7" Type="http://schemas.openxmlformats.org/officeDocument/2006/relationships/image" Target="../media/image3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5.tiff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hdphoto" Target="../media/hdphoto5.wdp"/><Relationship Id="rId5" Type="http://schemas.openxmlformats.org/officeDocument/2006/relationships/image" Target="../media/image7.jpe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tiff"/><Relationship Id="rId7" Type="http://schemas.openxmlformats.org/officeDocument/2006/relationships/image" Target="../media/image4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tiff"/><Relationship Id="rId7" Type="http://schemas.openxmlformats.org/officeDocument/2006/relationships/diagramData" Target="../diagrams/data1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diagramDrawing" Target="../diagrams/drawing1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tiff"/><Relationship Id="rId7" Type="http://schemas.openxmlformats.org/officeDocument/2006/relationships/image" Target="../media/image4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5.tiff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48.png"/><Relationship Id="rId5" Type="http://schemas.openxmlformats.org/officeDocument/2006/relationships/image" Target="../media/image7.jpe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5.tiff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hdphoto" Target="../media/hdphoto7.wdp"/><Relationship Id="rId5" Type="http://schemas.openxmlformats.org/officeDocument/2006/relationships/image" Target="../media/image7.jpeg"/><Relationship Id="rId10" Type="http://schemas.openxmlformats.org/officeDocument/2006/relationships/image" Target="../media/image55.png"/><Relationship Id="rId4" Type="http://schemas.openxmlformats.org/officeDocument/2006/relationships/image" Target="../media/image6.png"/><Relationship Id="rId9" Type="http://schemas.openxmlformats.org/officeDocument/2006/relationships/image" Target="../media/image54.png"/><Relationship Id="rId1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2.tiff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0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.tiff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hyperlink" Target="https://vk.com/public202956779" TargetMode="External"/><Relationship Id="rId3" Type="http://schemas.openxmlformats.org/officeDocument/2006/relationships/image" Target="../media/image6.png"/><Relationship Id="rId7" Type="http://schemas.openxmlformats.org/officeDocument/2006/relationships/hyperlink" Target="mailto:dou83@vologda-city.ru" TargetMode="External"/><Relationship Id="rId12" Type="http://schemas.openxmlformats.org/officeDocument/2006/relationships/hyperlink" Target="https://d3510150.gosuslugi.ru/" TargetMode="External"/><Relationship Id="rId2" Type="http://schemas.openxmlformats.org/officeDocument/2006/relationships/image" Target="../media/image5.tiff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64.png"/><Relationship Id="rId5" Type="http://schemas.openxmlformats.org/officeDocument/2006/relationships/image" Target="../media/image2.tiff"/><Relationship Id="rId15" Type="http://schemas.microsoft.com/office/2007/relationships/hdphoto" Target="../media/hdphoto9.wdp"/><Relationship Id="rId10" Type="http://schemas.openxmlformats.org/officeDocument/2006/relationships/image" Target="../media/image63.png"/><Relationship Id="rId4" Type="http://schemas.openxmlformats.org/officeDocument/2006/relationships/image" Target="../media/image7.jpe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tiff"/><Relationship Id="rId7" Type="http://schemas.openxmlformats.org/officeDocument/2006/relationships/diagramData" Target="../diagrams/data2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diagramDrawing" Target="../diagrams/drawing2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tiff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tiff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0.png"/><Relationship Id="rId5" Type="http://schemas.openxmlformats.org/officeDocument/2006/relationships/diagramData" Target="../diagrams/data4.xml"/><Relationship Id="rId10" Type="http://schemas.openxmlformats.org/officeDocument/2006/relationships/image" Target="../media/image9.png"/><Relationship Id="rId4" Type="http://schemas.openxmlformats.org/officeDocument/2006/relationships/image" Target="../media/image7.jpe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2.tiff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0" Type="http://schemas.openxmlformats.org/officeDocument/2006/relationships/diagramData" Target="../diagrams/data6.xml"/><Relationship Id="rId4" Type="http://schemas.openxmlformats.org/officeDocument/2006/relationships/image" Target="../media/image7.jpe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5.tiff"/><Relationship Id="rId7" Type="http://schemas.openxmlformats.org/officeDocument/2006/relationships/diagramData" Target="../diagrams/data7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diagramDrawing" Target="../diagrams/drawing7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7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50473" y="1492767"/>
            <a:ext cx="101507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57111C"/>
                </a:solidFill>
                <a:effectLst/>
                <a:latin typeface="Akrobat Black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 наставничества муниципальной базовой площадки.  </a:t>
            </a:r>
          </a:p>
          <a:p>
            <a:pPr algn="ctr"/>
            <a:r>
              <a:rPr lang="ru-RU" sz="4000" dirty="0">
                <a:solidFill>
                  <a:srgbClr val="57111C"/>
                </a:solidFill>
                <a:effectLst/>
                <a:latin typeface="Akrobat Black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Формы методической работы с педагогами</a:t>
            </a:r>
            <a:r>
              <a:rPr lang="ru-RU" sz="4000" dirty="0">
                <a:solidFill>
                  <a:srgbClr val="7C464A"/>
                </a:solidFill>
                <a:effectLst/>
                <a:latin typeface="Akrobat Black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40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761219" y="4340874"/>
            <a:ext cx="672926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ru-RU" sz="20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Фадеева Елена Александровна, </a:t>
            </a:r>
            <a:endParaRPr lang="ru-RU" sz="2000" dirty="0">
              <a:solidFill>
                <a:srgbClr val="57111C"/>
              </a:solidFill>
              <a:effectLst/>
              <a:latin typeface="Akroba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старший воспитатель </a:t>
            </a:r>
          </a:p>
          <a:p>
            <a:pPr algn="r"/>
            <a:r>
              <a:rPr lang="ru-RU" sz="20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МДОУ № 83 «Вишенка» г. Вологды, </a:t>
            </a:r>
          </a:p>
          <a:p>
            <a:pPr algn="r"/>
            <a:r>
              <a:rPr lang="ru-RU" sz="20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почетный работник общего образования РФ</a:t>
            </a:r>
            <a:endParaRPr lang="ru-RU" sz="2000" dirty="0">
              <a:solidFill>
                <a:srgbClr val="57111C"/>
              </a:solidFill>
              <a:effectLst/>
              <a:latin typeface="Akroba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15–16 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89CD51-9270-56D2-1CC4-E17AA0D64D2F}"/>
              </a:ext>
            </a:extLst>
          </p:cNvPr>
          <p:cNvSpPr/>
          <p:nvPr/>
        </p:nvSpPr>
        <p:spPr>
          <a:xfrm>
            <a:off x="2940054" y="755711"/>
            <a:ext cx="7620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ln w="1905"/>
                <a:solidFill>
                  <a:srgbClr val="7C464A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Формы  деятельности «педагогического дуэта»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578F56C6-846C-68D9-BFD4-7BD7858DB6B1}"/>
              </a:ext>
            </a:extLst>
          </p:cNvPr>
          <p:cNvSpPr/>
          <p:nvPr/>
        </p:nvSpPr>
        <p:spPr>
          <a:xfrm>
            <a:off x="2312453" y="1588184"/>
            <a:ext cx="2563876" cy="575957"/>
          </a:xfrm>
          <a:prstGeom prst="roundRect">
            <a:avLst/>
          </a:prstGeom>
          <a:solidFill>
            <a:srgbClr val="F4AC80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57111C"/>
                </a:solidFill>
                <a:latin typeface="Akrobat" panose="020B0604020202020204" charset="-52"/>
                <a:ea typeface="Calibri" panose="020F0502020204030204" pitchFamily="34" charset="0"/>
                <a:cs typeface="Calibri" panose="020F0502020204030204" pitchFamily="34" charset="0"/>
              </a:rPr>
              <a:t>имитационные игры</a:t>
            </a:r>
            <a:endParaRPr lang="ru-RU" altLang="ru-RU" sz="1800" b="1" dirty="0">
              <a:solidFill>
                <a:srgbClr val="57111C"/>
              </a:solidFill>
              <a:latin typeface="Akrobat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3B7EC7F2-5948-1ECB-0269-ACC8477BB555}"/>
              </a:ext>
            </a:extLst>
          </p:cNvPr>
          <p:cNvSpPr/>
          <p:nvPr/>
        </p:nvSpPr>
        <p:spPr>
          <a:xfrm>
            <a:off x="7735325" y="1577426"/>
            <a:ext cx="2824729" cy="586715"/>
          </a:xfrm>
          <a:prstGeom prst="roundRect">
            <a:avLst/>
          </a:prstGeom>
          <a:solidFill>
            <a:srgbClr val="F4AC80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57111C"/>
                </a:solidFill>
                <a:latin typeface="Akrobat" panose="020B0604020202020204" charset="-52"/>
                <a:ea typeface="Calibri" panose="020F0502020204030204" pitchFamily="34" charset="0"/>
                <a:cs typeface="Calibri" panose="020F0502020204030204" pitchFamily="34" charset="0"/>
              </a:rPr>
              <a:t>квик – настройка</a:t>
            </a:r>
            <a:endParaRPr lang="ru-RU" altLang="ru-RU" sz="1800" dirty="0">
              <a:solidFill>
                <a:srgbClr val="57111C"/>
              </a:solidFill>
              <a:latin typeface="Akrobat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C1FAB42B-5C1C-F202-0FAD-BD3F8DCDB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2" b="9571"/>
          <a:stretch/>
        </p:blipFill>
        <p:spPr bwMode="auto">
          <a:xfrm>
            <a:off x="6331000" y="4498104"/>
            <a:ext cx="2784327" cy="22638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EAD635D0-3153-BB7D-018A-1ADBC4E52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33026" r="14374" b="12348"/>
          <a:stretch/>
        </p:blipFill>
        <p:spPr bwMode="auto">
          <a:xfrm>
            <a:off x="9288060" y="4498104"/>
            <a:ext cx="2563876" cy="22662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0EFB75CD-1B10-C42A-1CB0-3A427BD9B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"/>
          <a:stretch/>
        </p:blipFill>
        <p:spPr bwMode="auto">
          <a:xfrm>
            <a:off x="2312453" y="2273255"/>
            <a:ext cx="2563877" cy="2068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89F9E02-C498-05BD-A1C9-235880263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1585" r="3681" b="12634"/>
          <a:stretch/>
        </p:blipFill>
        <p:spPr bwMode="auto">
          <a:xfrm>
            <a:off x="2312453" y="4498105"/>
            <a:ext cx="2563876" cy="22638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3">
            <a:extLst>
              <a:ext uri="{FF2B5EF4-FFF2-40B4-BE49-F238E27FC236}">
                <a16:creationId xmlns:a16="http://schemas.microsoft.com/office/drawing/2014/main" id="{7BC60C2F-3421-87F2-E2B8-54F25C9C8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14980" r="10483"/>
          <a:stretch/>
        </p:blipFill>
        <p:spPr bwMode="auto">
          <a:xfrm>
            <a:off x="7735325" y="2273255"/>
            <a:ext cx="2824729" cy="20918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63D08D3-BC1C-58E5-DBDD-A22D0412B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96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76D39A-EFD8-B2EF-AC1A-7934EAC2D5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89CD51-9270-56D2-1CC4-E17AA0D64D2F}"/>
              </a:ext>
            </a:extLst>
          </p:cNvPr>
          <p:cNvSpPr/>
          <p:nvPr/>
        </p:nvSpPr>
        <p:spPr>
          <a:xfrm>
            <a:off x="2909887" y="949272"/>
            <a:ext cx="7620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ln w="1905"/>
                <a:solidFill>
                  <a:srgbClr val="7C464A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Формы  деятельности «педагогического дуэта»</a:t>
            </a:r>
          </a:p>
        </p:txBody>
      </p:sp>
      <p:sp>
        <p:nvSpPr>
          <p:cNvPr id="9" name="Скругленный прямоугольник 5">
            <a:extLst>
              <a:ext uri="{FF2B5EF4-FFF2-40B4-BE49-F238E27FC236}">
                <a16:creationId xmlns:a16="http://schemas.microsoft.com/office/drawing/2014/main" id="{C9A49CA9-6641-F34C-C4E9-023A47260E0E}"/>
              </a:ext>
            </a:extLst>
          </p:cNvPr>
          <p:cNvSpPr/>
          <p:nvPr/>
        </p:nvSpPr>
        <p:spPr>
          <a:xfrm>
            <a:off x="3679637" y="1682330"/>
            <a:ext cx="2514600" cy="586715"/>
          </a:xfrm>
          <a:prstGeom prst="roundRect">
            <a:avLst/>
          </a:prstGeom>
          <a:solidFill>
            <a:srgbClr val="F4AC80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07000"/>
              </a:lnSpc>
              <a:spcAft>
                <a:spcPts val="600"/>
              </a:spcAft>
              <a:defRPr/>
            </a:pPr>
            <a:r>
              <a:rPr lang="ru-RU" b="1" dirty="0">
                <a:solidFill>
                  <a:srgbClr val="57111C"/>
                </a:solidFill>
                <a:latin typeface="Akrobat" panose="020B0604020202020204" charset="-52"/>
                <a:ea typeface="Calibri"/>
                <a:cs typeface="Times New Roman"/>
              </a:rPr>
              <a:t>мастер–класс</a:t>
            </a:r>
            <a:endParaRPr lang="ru-RU" dirty="0">
              <a:solidFill>
                <a:srgbClr val="57111C"/>
              </a:solidFill>
              <a:latin typeface="Akrobat" panose="020B0604020202020204" charset="-52"/>
              <a:ea typeface="Calibri"/>
              <a:cs typeface="Times New Roman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694E7095-32EE-9AFF-47EE-969472DDE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14" r="253" b="17391"/>
          <a:stretch/>
        </p:blipFill>
        <p:spPr bwMode="auto">
          <a:xfrm>
            <a:off x="1513277" y="2520858"/>
            <a:ext cx="2564343" cy="20976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3">
            <a:extLst>
              <a:ext uri="{FF2B5EF4-FFF2-40B4-BE49-F238E27FC236}">
                <a16:creationId xmlns:a16="http://schemas.microsoft.com/office/drawing/2014/main" id="{2C473A6C-83E4-86F3-08CF-54E2EA3BF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27" y="2520858"/>
            <a:ext cx="2820343" cy="21152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">
            <a:extLst>
              <a:ext uri="{FF2B5EF4-FFF2-40B4-BE49-F238E27FC236}">
                <a16:creationId xmlns:a16="http://schemas.microsoft.com/office/drawing/2014/main" id="{DB369A46-751B-9675-962C-66348C23AC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14445" r="4883" b="8888"/>
          <a:stretch/>
        </p:blipFill>
        <p:spPr bwMode="auto">
          <a:xfrm>
            <a:off x="2978617" y="4870312"/>
            <a:ext cx="3036172" cy="21152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96B4EAD3-CABA-2097-AEB8-D45E78C9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4167" b="14445"/>
          <a:stretch>
            <a:fillRect/>
          </a:stretch>
        </p:blipFill>
        <p:spPr bwMode="auto">
          <a:xfrm>
            <a:off x="6801033" y="4881616"/>
            <a:ext cx="3408065" cy="21039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8D48E-56C5-30E7-5FF1-D8B759C9F13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0" t="8935" r="8701"/>
          <a:stretch/>
        </p:blipFill>
        <p:spPr>
          <a:xfrm>
            <a:off x="4936937" y="2529667"/>
            <a:ext cx="3031432" cy="208439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Скругленный прямоугольник 5">
            <a:extLst>
              <a:ext uri="{FF2B5EF4-FFF2-40B4-BE49-F238E27FC236}">
                <a16:creationId xmlns:a16="http://schemas.microsoft.com/office/drawing/2014/main" id="{2D6FDDF1-82BC-7BB1-5821-17927F8F39EE}"/>
              </a:ext>
            </a:extLst>
          </p:cNvPr>
          <p:cNvSpPr/>
          <p:nvPr/>
        </p:nvSpPr>
        <p:spPr>
          <a:xfrm>
            <a:off x="6611252" y="1710796"/>
            <a:ext cx="3597845" cy="586715"/>
          </a:xfrm>
          <a:prstGeom prst="roundRect">
            <a:avLst/>
          </a:prstGeom>
          <a:solidFill>
            <a:srgbClr val="F4AC80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r>
              <a:rPr lang="ru-RU" altLang="ru-RU" dirty="0">
                <a:solidFill>
                  <a:srgbClr val="57111C"/>
                </a:solidFill>
                <a:latin typeface="Akrobat" panose="020B0604020202020204" charset="-52"/>
              </a:rPr>
              <a:t>знакомство с авторскими находками</a:t>
            </a:r>
            <a:endParaRPr lang="ru-RU" dirty="0">
              <a:solidFill>
                <a:srgbClr val="57111C"/>
              </a:solidFill>
              <a:latin typeface="Akrobat" panose="020B0604020202020204" charset="-52"/>
              <a:ea typeface="Calibri"/>
              <a:cs typeface="Times New Roman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D06B1315-E3BB-9DD5-4D80-C966E3B9A0AC}"/>
              </a:ext>
            </a:extLst>
          </p:cNvPr>
          <p:cNvSpPr/>
          <p:nvPr/>
        </p:nvSpPr>
        <p:spPr>
          <a:xfrm rot="16200000">
            <a:off x="6313190" y="1882594"/>
            <a:ext cx="179109" cy="243117"/>
          </a:xfrm>
          <a:prstGeom prst="downArrow">
            <a:avLst/>
          </a:prstGeom>
          <a:solidFill>
            <a:srgbClr val="7C464A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718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89CD51-9270-56D2-1CC4-E17AA0D64D2F}"/>
              </a:ext>
            </a:extLst>
          </p:cNvPr>
          <p:cNvSpPr/>
          <p:nvPr/>
        </p:nvSpPr>
        <p:spPr>
          <a:xfrm>
            <a:off x="2909887" y="931712"/>
            <a:ext cx="7620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ln w="1905"/>
                <a:solidFill>
                  <a:srgbClr val="7C464A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Формы  деятельности «педагогического дуэта»</a:t>
            </a:r>
          </a:p>
        </p:txBody>
      </p:sp>
      <p:sp>
        <p:nvSpPr>
          <p:cNvPr id="13" name="Скругленный прямоугольник 7">
            <a:extLst>
              <a:ext uri="{FF2B5EF4-FFF2-40B4-BE49-F238E27FC236}">
                <a16:creationId xmlns:a16="http://schemas.microsoft.com/office/drawing/2014/main" id="{BB0BDB5D-4B4E-A453-4D91-849AFC588985}"/>
              </a:ext>
            </a:extLst>
          </p:cNvPr>
          <p:cNvSpPr/>
          <p:nvPr/>
        </p:nvSpPr>
        <p:spPr>
          <a:xfrm>
            <a:off x="2336200" y="1661877"/>
            <a:ext cx="2514600" cy="586715"/>
          </a:xfrm>
          <a:prstGeom prst="roundRect">
            <a:avLst/>
          </a:prstGeom>
          <a:solidFill>
            <a:srgbClr val="F4AC80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b="1" dirty="0">
                <a:solidFill>
                  <a:srgbClr val="57111C"/>
                </a:solidFill>
                <a:latin typeface="Akrobat" panose="020B0604020202020204" charset="-52"/>
                <a:ea typeface="Calibri" panose="020F0502020204030204" pitchFamily="34" charset="0"/>
                <a:cs typeface="Calibri" panose="020F0502020204030204" pitchFamily="34" charset="0"/>
              </a:rPr>
              <a:t>коучинг-сессия -</a:t>
            </a:r>
            <a:endParaRPr lang="ru-RU" altLang="ru-RU" sz="1800" dirty="0">
              <a:solidFill>
                <a:srgbClr val="57111C"/>
              </a:solidFill>
              <a:latin typeface="Akrobat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1">
            <a:extLst>
              <a:ext uri="{FF2B5EF4-FFF2-40B4-BE49-F238E27FC236}">
                <a16:creationId xmlns:a16="http://schemas.microsoft.com/office/drawing/2014/main" id="{BC1C0A0E-FAA4-89CD-400A-31B258DF8A59}"/>
              </a:ext>
            </a:extLst>
          </p:cNvPr>
          <p:cNvSpPr/>
          <p:nvPr/>
        </p:nvSpPr>
        <p:spPr>
          <a:xfrm>
            <a:off x="8241441" y="1668364"/>
            <a:ext cx="2514599" cy="586715"/>
          </a:xfrm>
          <a:prstGeom prst="roundRect">
            <a:avLst/>
          </a:prstGeom>
          <a:solidFill>
            <a:srgbClr val="F4AC80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57111C"/>
                </a:solidFill>
                <a:latin typeface="Akrobat" panose="020B0604020202020204" charset="-52"/>
                <a:ea typeface="Calibri" panose="020F0502020204030204" pitchFamily="34" charset="0"/>
                <a:cs typeface="Calibri" panose="020F0502020204030204" pitchFamily="34" charset="0"/>
              </a:rPr>
              <a:t>«Древо решений»</a:t>
            </a:r>
            <a:endParaRPr lang="ru-RU" altLang="ru-RU" sz="1800" dirty="0">
              <a:solidFill>
                <a:srgbClr val="57111C"/>
              </a:solidFill>
              <a:latin typeface="Akrobat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E089B5D2-AA87-B99A-21F7-4CBCAFD375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10101" r="7576"/>
          <a:stretch>
            <a:fillRect/>
          </a:stretch>
        </p:blipFill>
        <p:spPr bwMode="auto">
          <a:xfrm>
            <a:off x="696684" y="3355820"/>
            <a:ext cx="2737691" cy="21000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80EC496B-E8CF-2CE6-D385-6EBD3F2BA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16" y="3384652"/>
            <a:ext cx="3151171" cy="21003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DF8CD442-8C67-AB06-6AC2-E9B0F1930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595" y="3379646"/>
            <a:ext cx="1504961" cy="21133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53952026-3F88-B88A-71DC-CBD4186C9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3448" r="10840"/>
          <a:stretch/>
        </p:blipFill>
        <p:spPr bwMode="auto">
          <a:xfrm>
            <a:off x="3523928" y="3360501"/>
            <a:ext cx="2747403" cy="2074135"/>
          </a:xfrm>
          <a:prstGeom prst="rect">
            <a:avLst/>
          </a:prstGeom>
          <a:noFill/>
          <a:ln w="3175">
            <a:solidFill>
              <a:srgbClr val="5711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44415C8-8722-33CE-4FC7-6691F70B9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33" name="Скругленный прямоугольник 7">
            <a:extLst>
              <a:ext uri="{FF2B5EF4-FFF2-40B4-BE49-F238E27FC236}">
                <a16:creationId xmlns:a16="http://schemas.microsoft.com/office/drawing/2014/main" id="{273D3227-D8F4-DCF5-1D31-9135B95ACD2A}"/>
              </a:ext>
            </a:extLst>
          </p:cNvPr>
          <p:cNvSpPr/>
          <p:nvPr/>
        </p:nvSpPr>
        <p:spPr>
          <a:xfrm>
            <a:off x="1855167" y="2531398"/>
            <a:ext cx="3337523" cy="586715"/>
          </a:xfrm>
          <a:prstGeom prst="roundRect">
            <a:avLst/>
          </a:prstGeom>
          <a:solidFill>
            <a:srgbClr val="F4AC80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600" dirty="0">
                <a:solidFill>
                  <a:srgbClr val="57111C"/>
                </a:solidFill>
                <a:latin typeface="Akrobat" panose="020B0604020202020204" charset="-52"/>
              </a:rPr>
              <a:t>развивающее консультирование, интерактивное общение,  дискуссия</a:t>
            </a:r>
            <a:endParaRPr lang="ru-RU" altLang="ru-RU" sz="1600" dirty="0">
              <a:solidFill>
                <a:srgbClr val="57111C"/>
              </a:solidFill>
              <a:latin typeface="Akrobat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11">
            <a:extLst>
              <a:ext uri="{FF2B5EF4-FFF2-40B4-BE49-F238E27FC236}">
                <a16:creationId xmlns:a16="http://schemas.microsoft.com/office/drawing/2014/main" id="{B9302AE7-9A95-C4C6-FC2E-17C018553B4E}"/>
              </a:ext>
            </a:extLst>
          </p:cNvPr>
          <p:cNvSpPr/>
          <p:nvPr/>
        </p:nvSpPr>
        <p:spPr>
          <a:xfrm>
            <a:off x="7769553" y="2510125"/>
            <a:ext cx="3337523" cy="586715"/>
          </a:xfrm>
          <a:prstGeom prst="roundRect">
            <a:avLst/>
          </a:prstGeom>
          <a:solidFill>
            <a:srgbClr val="F4AC80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dirty="0">
                <a:solidFill>
                  <a:srgbClr val="57111C"/>
                </a:solidFill>
                <a:latin typeface="Akrobat" panose="020B0604020202020204" charset="-52"/>
              </a:rPr>
              <a:t>наглядно показывает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dirty="0">
                <a:solidFill>
                  <a:srgbClr val="57111C"/>
                </a:solidFill>
                <a:latin typeface="Akrobat" panose="020B0604020202020204" charset="-52"/>
              </a:rPr>
              <a:t>причинно – следственные связи</a:t>
            </a:r>
            <a:endParaRPr lang="ru-RU" altLang="ru-RU" sz="1600" dirty="0">
              <a:solidFill>
                <a:srgbClr val="57111C"/>
              </a:solidFill>
              <a:latin typeface="Akrobat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37" name="Стрелка: вниз 36">
            <a:extLst>
              <a:ext uri="{FF2B5EF4-FFF2-40B4-BE49-F238E27FC236}">
                <a16:creationId xmlns:a16="http://schemas.microsoft.com/office/drawing/2014/main" id="{16C7D8C0-14A4-2894-9096-8F3E7FB053D1}"/>
              </a:ext>
            </a:extLst>
          </p:cNvPr>
          <p:cNvSpPr/>
          <p:nvPr/>
        </p:nvSpPr>
        <p:spPr>
          <a:xfrm>
            <a:off x="3434375" y="2248554"/>
            <a:ext cx="179109" cy="243117"/>
          </a:xfrm>
          <a:prstGeom prst="downArrow">
            <a:avLst/>
          </a:prstGeom>
          <a:solidFill>
            <a:srgbClr val="7C464A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5B7EEE46-7CFA-4A10-9E8A-18928A9E2413}"/>
              </a:ext>
            </a:extLst>
          </p:cNvPr>
          <p:cNvSpPr/>
          <p:nvPr/>
        </p:nvSpPr>
        <p:spPr>
          <a:xfrm>
            <a:off x="9443526" y="2267008"/>
            <a:ext cx="179109" cy="243117"/>
          </a:xfrm>
          <a:prstGeom prst="downArrow">
            <a:avLst/>
          </a:prstGeom>
          <a:solidFill>
            <a:srgbClr val="7C464A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215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1AAFEA-FCDE-0797-69E7-642213FCD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2C71B3-085F-C6D9-3768-D28CB3A8D567}"/>
              </a:ext>
            </a:extLst>
          </p:cNvPr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14028-D290-6C87-27CD-09DFF6883E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2D1B5B16-0A8A-E785-E786-A6E255B8A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485292"/>
              </p:ext>
            </p:extLst>
          </p:nvPr>
        </p:nvGraphicFramePr>
        <p:xfrm>
          <a:off x="2294574" y="0"/>
          <a:ext cx="8372792" cy="298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195AD9E1-8CBC-245E-F76C-6388CBAA90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5509097"/>
              </p:ext>
            </p:extLst>
          </p:nvPr>
        </p:nvGraphicFramePr>
        <p:xfrm>
          <a:off x="214572" y="2466408"/>
          <a:ext cx="12804132" cy="444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AED0CF44-2177-B32B-E33E-6AA3CCBE7BA5}"/>
              </a:ext>
            </a:extLst>
          </p:cNvPr>
          <p:cNvSpPr/>
          <p:nvPr/>
        </p:nvSpPr>
        <p:spPr>
          <a:xfrm>
            <a:off x="6437529" y="1479621"/>
            <a:ext cx="179109" cy="243117"/>
          </a:xfrm>
          <a:prstGeom prst="downArrow">
            <a:avLst/>
          </a:prstGeom>
          <a:solidFill>
            <a:srgbClr val="7C464A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103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31C8A39-DAF1-1C26-67FF-F36220A94F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914251"/>
              </p:ext>
            </p:extLst>
          </p:nvPr>
        </p:nvGraphicFramePr>
        <p:xfrm>
          <a:off x="2533491" y="296330"/>
          <a:ext cx="8372792" cy="298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84E585-AF90-EF08-52A3-63B56B9C22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6819A594-3318-7E49-1918-26AEE3943BC2}"/>
              </a:ext>
            </a:extLst>
          </p:cNvPr>
          <p:cNvSpPr txBox="1">
            <a:spLocks/>
          </p:cNvSpPr>
          <p:nvPr/>
        </p:nvSpPr>
        <p:spPr>
          <a:xfrm>
            <a:off x="2533491" y="2637530"/>
            <a:ext cx="8372792" cy="3678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934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902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869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9836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7803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5771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3738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Задачи </a:t>
            </a: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</a:rPr>
              <a:t>«творческой мастерской» и «рабочей группы»</a:t>
            </a: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повышать теоретический, научно-методический уровень подготовки педагогов по вопросам экономического воспитания дошкольников;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выявлять, обобщать и распространять педагогический опыт творчески работающих педагогов.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EFD17D2-3684-32A1-64C9-9F9BAC9EE922}"/>
              </a:ext>
            </a:extLst>
          </p:cNvPr>
          <p:cNvSpPr/>
          <p:nvPr/>
        </p:nvSpPr>
        <p:spPr>
          <a:xfrm>
            <a:off x="6630332" y="1475123"/>
            <a:ext cx="179109" cy="243117"/>
          </a:xfrm>
          <a:prstGeom prst="downArrow">
            <a:avLst/>
          </a:prstGeom>
          <a:solidFill>
            <a:srgbClr val="7C464A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AD3C72D-E253-AB99-F93F-84B5D3F2B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 r="4446"/>
          <a:stretch/>
        </p:blipFill>
        <p:spPr bwMode="auto">
          <a:xfrm>
            <a:off x="1816842" y="4804478"/>
            <a:ext cx="3523265" cy="21159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446E4B-0361-B401-5185-A5A88B3CBD2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33"/>
          <a:stretch/>
        </p:blipFill>
        <p:spPr>
          <a:xfrm>
            <a:off x="8204983" y="4778316"/>
            <a:ext cx="3202975" cy="209923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7C464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https://sun9-34.userapi.com/impg/Mzb2yk3Jwv548H7picX9JjGCoT7RDGGTM7ESYQ/q_zpg52lFQs.jpg?size=1620x2160&amp;quality=95&amp;sign=7182af95ca2f69077a66654ec3d91ec2&amp;type=album">
            <a:extLst>
              <a:ext uri="{FF2B5EF4-FFF2-40B4-BE49-F238E27FC236}">
                <a16:creationId xmlns:a16="http://schemas.microsoft.com/office/drawing/2014/main" id="{29CAE814-02F7-2CDC-1074-D7B56836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8" b="12144"/>
          <a:stretch/>
        </p:blipFill>
        <p:spPr bwMode="auto">
          <a:xfrm>
            <a:off x="5445421" y="4799533"/>
            <a:ext cx="2654248" cy="210645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7C464A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9007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31C8A39-DAF1-1C26-67FF-F36220A94F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5102980"/>
              </p:ext>
            </p:extLst>
          </p:nvPr>
        </p:nvGraphicFramePr>
        <p:xfrm>
          <a:off x="2533491" y="296330"/>
          <a:ext cx="8372792" cy="298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84E585-AF90-EF08-52A3-63B56B9C22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1D2B84-BE6B-7444-2B4C-D3DBED22BFB0}"/>
              </a:ext>
            </a:extLst>
          </p:cNvPr>
          <p:cNvSpPr/>
          <p:nvPr/>
        </p:nvSpPr>
        <p:spPr>
          <a:xfrm>
            <a:off x="1419668" y="1789662"/>
            <a:ext cx="6897877" cy="379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«Работа педагогического коллектива по формированию финансовой грамотности дошкольников»;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«Формирование финансовой грамотности у старших дошкольников через активное взаимодействие педагогов и родителей»;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«Возможности РППС ДОО для формирования представлений дошкольников о профессиях»;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«Основы воспитания финансовой грамотности детей дошкольного возраста»;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«Зачем ребенку нужна финансовая грамотность?» </a:t>
            </a:r>
          </a:p>
        </p:txBody>
      </p:sp>
      <p:pic>
        <p:nvPicPr>
          <p:cNvPr id="6" name="Рисунок 5" descr="https://sun9-28.userapi.com/impg/6sbXLaam0aj63ILx8oM-u_iiCoLD5XU592ddBQ/EjaJef21LbI.jpg?size=1599x1378&amp;quality=95&amp;sign=f228bd3ae9d4be03a4affc3e0928d7a4&amp;type=album">
            <a:extLst>
              <a:ext uri="{FF2B5EF4-FFF2-40B4-BE49-F238E27FC236}">
                <a16:creationId xmlns:a16="http://schemas.microsoft.com/office/drawing/2014/main" id="{BC62633A-352F-4FE8-4FF1-601B6CA4F0D5}"/>
              </a:ext>
            </a:extLst>
          </p:cNvPr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477" y="1789662"/>
            <a:ext cx="2845187" cy="220091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4" descr="C:\Users\admin\Desktop\фотографии для педчтений\IMG_20230301_135538.jpg">
            <a:extLst>
              <a:ext uri="{FF2B5EF4-FFF2-40B4-BE49-F238E27FC236}">
                <a16:creationId xmlns:a16="http://schemas.microsoft.com/office/drawing/2014/main" id="{201339A0-98B7-4B16-7F5F-A3EB27B34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b="7387"/>
          <a:stretch/>
        </p:blipFill>
        <p:spPr bwMode="auto">
          <a:xfrm>
            <a:off x="8603477" y="4043121"/>
            <a:ext cx="2848233" cy="190235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78A978E-2681-F877-2395-2ED145EAE627}"/>
              </a:ext>
            </a:extLst>
          </p:cNvPr>
          <p:cNvGrpSpPr/>
          <p:nvPr/>
        </p:nvGrpSpPr>
        <p:grpSpPr>
          <a:xfrm>
            <a:off x="2533491" y="6057916"/>
            <a:ext cx="8372792" cy="633855"/>
            <a:chOff x="0" y="614522"/>
            <a:chExt cx="8372792" cy="633855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C0B8460B-C3E6-9A39-BE4D-B906F64B6691}"/>
                </a:ext>
              </a:extLst>
            </p:cNvPr>
            <p:cNvSpPr/>
            <p:nvPr/>
          </p:nvSpPr>
          <p:spPr>
            <a:xfrm>
              <a:off x="0" y="614522"/>
              <a:ext cx="8372792" cy="63385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ямоугольник: скругленные углы 4">
              <a:extLst>
                <a:ext uri="{FF2B5EF4-FFF2-40B4-BE49-F238E27FC236}">
                  <a16:creationId xmlns:a16="http://schemas.microsoft.com/office/drawing/2014/main" id="{A19882D5-4B72-CF84-1F4F-690E5309A618}"/>
                </a:ext>
              </a:extLst>
            </p:cNvPr>
            <p:cNvSpPr txBox="1"/>
            <p:nvPr/>
          </p:nvSpPr>
          <p:spPr>
            <a:xfrm>
              <a:off x="30942" y="645464"/>
              <a:ext cx="8310908" cy="571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dirty="0">
                  <a:latin typeface="Akrobat" panose="020B0604020202020204" charset="-52"/>
                  <a:ea typeface="Calibri" panose="020F0502020204030204" pitchFamily="34" charset="0"/>
                </a:rPr>
                <a:t>к</a:t>
              </a:r>
              <a:r>
                <a:rPr lang="ru-RU" sz="1800" b="1" dirty="0">
                  <a:effectLst/>
                  <a:latin typeface="Akrobat" panose="020B0604020202020204" charset="-52"/>
                  <a:ea typeface="Calibri" panose="020F0502020204030204" pitchFamily="34" charset="0"/>
                </a:rPr>
                <a:t>урсы повышения квалификации </a:t>
              </a:r>
              <a:endParaRPr lang="ru-RU" sz="1800" b="1" kern="1200" dirty="0">
                <a:latin typeface="Akrobat" panose="020B060402020202020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165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87C72C-F428-855B-20EB-5AC4B24F4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1D6124-0A65-ED53-5760-22BECBB99BF6}"/>
              </a:ext>
            </a:extLst>
          </p:cNvPr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2ABEC6E-655E-0BD2-4F20-226E6C30F592}"/>
              </a:ext>
            </a:extLst>
          </p:cNvPr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37F10D-963A-9CA8-27C7-EBA4498745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1DB4FE-0B12-18F8-BD52-DD67D094D7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A898CA3F-779B-2718-21E0-8DD2D1D375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9338461"/>
              </p:ext>
            </p:extLst>
          </p:nvPr>
        </p:nvGraphicFramePr>
        <p:xfrm>
          <a:off x="2551560" y="1513829"/>
          <a:ext cx="11356306" cy="4500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4">
            <a:extLst>
              <a:ext uri="{FF2B5EF4-FFF2-40B4-BE49-F238E27FC236}">
                <a16:creationId xmlns:a16="http://schemas.microsoft.com/office/drawing/2014/main" id="{E6644122-8237-08E8-393B-A2D8F6C55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t="34071" r="24102" b="15573"/>
          <a:stretch/>
        </p:blipFill>
        <p:spPr bwMode="auto">
          <a:xfrm>
            <a:off x="8315325" y="3040162"/>
            <a:ext cx="2047876" cy="147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512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235E03-A0B0-E314-5210-E03E36B1D024}"/>
              </a:ext>
            </a:extLst>
          </p:cNvPr>
          <p:cNvSpPr/>
          <p:nvPr/>
        </p:nvSpPr>
        <p:spPr>
          <a:xfrm>
            <a:off x="2055359" y="679689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2 ступень </a:t>
            </a:r>
            <a:r>
              <a:rPr lang="ru-RU" sz="2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– </a:t>
            </a:r>
          </a:p>
          <a:p>
            <a:pPr lvl="0" algn="ctr"/>
            <a:r>
              <a:rPr lang="ru-RU" sz="2800" b="1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организация деятельности на уровне города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727F09-0BD0-CD59-5B6A-B212D68ABFED}"/>
              </a:ext>
            </a:extLst>
          </p:cNvPr>
          <p:cNvGrpSpPr/>
          <p:nvPr/>
        </p:nvGrpSpPr>
        <p:grpSpPr>
          <a:xfrm>
            <a:off x="6504133" y="1586816"/>
            <a:ext cx="5166609" cy="930399"/>
            <a:chOff x="10416312" y="1233413"/>
            <a:chExt cx="3781383" cy="930399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8662C58D-F146-DFE5-7BAE-42F8EB6C824F}"/>
                </a:ext>
              </a:extLst>
            </p:cNvPr>
            <p:cNvSpPr/>
            <p:nvPr/>
          </p:nvSpPr>
          <p:spPr>
            <a:xfrm>
              <a:off x="10416312" y="1233413"/>
              <a:ext cx="3781383" cy="93039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A251DE-640F-DCEE-9CF9-2307B77C6117}"/>
                </a:ext>
              </a:extLst>
            </p:cNvPr>
            <p:cNvSpPr txBox="1"/>
            <p:nvPr/>
          </p:nvSpPr>
          <p:spPr>
            <a:xfrm>
              <a:off x="10498087" y="1371274"/>
              <a:ext cx="3699608" cy="6664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>
                  <a:solidFill>
                    <a:srgbClr val="57111C"/>
                  </a:solidFill>
                  <a:latin typeface="Akrobat" panose="020B0604020202020204" charset="-52"/>
                </a:rPr>
                <a:t>  </a:t>
              </a:r>
              <a:r>
                <a:rPr lang="ru-RU" kern="1200" dirty="0">
                  <a:solidFill>
                    <a:schemeClr val="bg1"/>
                  </a:solidFill>
                  <a:latin typeface="Akrobat Black" panose="020B0604020202020204" charset="-52"/>
                </a:rPr>
                <a:t>сотрудничество с сетевыми партнерами,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kern="1200" dirty="0">
                  <a:solidFill>
                    <a:schemeClr val="bg1"/>
                  </a:solidFill>
                  <a:latin typeface="Akrobat Black" panose="020B0604020202020204" charset="-52"/>
                </a:rPr>
                <a:t>  организация </a:t>
              </a:r>
              <a:r>
                <a:rPr lang="ru-RU" dirty="0">
                  <a:solidFill>
                    <a:schemeClr val="bg1"/>
                  </a:solidFill>
                  <a:latin typeface="Akrobat Black" panose="020B0604020202020204" charset="-52"/>
                </a:rPr>
                <a:t>городских мероприятий</a:t>
              </a:r>
              <a:r>
                <a:rPr lang="ru-RU" kern="1200" dirty="0">
                  <a:solidFill>
                    <a:schemeClr val="bg1"/>
                  </a:solidFill>
                  <a:latin typeface="Akrobat Black" panose="020B0604020202020204" charset="-52"/>
                </a:rPr>
                <a:t>, методических объединений</a:t>
              </a: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999BA4-4DCB-1C78-072E-9B6F68346952}"/>
              </a:ext>
            </a:extLst>
          </p:cNvPr>
          <p:cNvSpPr/>
          <p:nvPr/>
        </p:nvSpPr>
        <p:spPr>
          <a:xfrm>
            <a:off x="1769033" y="1595014"/>
            <a:ext cx="4591513" cy="930399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99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39684-A3A5-FB3F-0411-501ADD29DD09}"/>
              </a:ext>
            </a:extLst>
          </p:cNvPr>
          <p:cNvSpPr txBox="1"/>
          <p:nvPr/>
        </p:nvSpPr>
        <p:spPr>
          <a:xfrm>
            <a:off x="1769033" y="1647703"/>
            <a:ext cx="4272499" cy="6664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b="1" kern="1200" dirty="0">
                <a:solidFill>
                  <a:schemeClr val="bg1"/>
                </a:solidFill>
                <a:latin typeface="Akrobat Black" panose="020B0604020202020204" charset="-52"/>
              </a:rPr>
              <a:t>  трансляция опыта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A330C286-19A7-C50B-D594-64699F0C8A71}"/>
              </a:ext>
            </a:extLst>
          </p:cNvPr>
          <p:cNvSpPr txBox="1">
            <a:spLocks/>
          </p:cNvSpPr>
          <p:nvPr/>
        </p:nvSpPr>
        <p:spPr>
          <a:xfrm>
            <a:off x="957294" y="2685159"/>
            <a:ext cx="5907106" cy="51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934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902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869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9836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7803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5771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3738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семинар-практикум «Значимость родительского авторитета при формировании основ финансовой грамотности у старших дошкольников через активные формы взаимодействия»;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семинар-практикум «Экономическое воспитание дошкольников через игровую деятельность»;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семинар-практикум «Использование развивающей предметно-пространственной среды ДОО для формирования представлений дошкольников о профессиональном труде взрослых»;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городская научно-практическая конференция «Финансовая грамотность дошкольников: содержание и методика организации»; </a:t>
            </a:r>
          </a:p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A0EA6D-DF2D-6459-B01B-CCA0A4EA47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16" t="3730" r="32355" b="6730"/>
          <a:stretch/>
        </p:blipFill>
        <p:spPr>
          <a:xfrm>
            <a:off x="7077971" y="2830623"/>
            <a:ext cx="2397911" cy="210387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4" descr="https://sun9-43.userapi.com/G6lWhXywWkNz1hx0kkgX2W3TZz3dgq0_DkPWuw/eTxP4FOnFKg.jpg">
            <a:extLst>
              <a:ext uri="{FF2B5EF4-FFF2-40B4-BE49-F238E27FC236}">
                <a16:creationId xmlns:a16="http://schemas.microsoft.com/office/drawing/2014/main" id="{DC35227C-BFD9-DB47-7F45-0117452FE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r="27591"/>
          <a:stretch/>
        </p:blipFill>
        <p:spPr bwMode="auto">
          <a:xfrm>
            <a:off x="9603255" y="2830623"/>
            <a:ext cx="2780444" cy="208577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4" descr="F:\Итоговое совещание старших восп-лей 31.05\зан1.jpg">
            <a:extLst>
              <a:ext uri="{FF2B5EF4-FFF2-40B4-BE49-F238E27FC236}">
                <a16:creationId xmlns:a16="http://schemas.microsoft.com/office/drawing/2014/main" id="{11A17101-5694-35F5-9A67-61838814E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4" t="32654" r="44847" b="33603"/>
          <a:stretch/>
        </p:blipFill>
        <p:spPr bwMode="auto">
          <a:xfrm>
            <a:off x="7077971" y="5042460"/>
            <a:ext cx="2600952" cy="207513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97E2C3A-99BA-3D4E-2641-5E19F5A19E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2" b="13520"/>
          <a:stretch/>
        </p:blipFill>
        <p:spPr>
          <a:xfrm>
            <a:off x="9739617" y="5042460"/>
            <a:ext cx="2644082" cy="207513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0705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727F09-0BD0-CD59-5B6A-B212D68ABFED}"/>
              </a:ext>
            </a:extLst>
          </p:cNvPr>
          <p:cNvGrpSpPr/>
          <p:nvPr/>
        </p:nvGrpSpPr>
        <p:grpSpPr>
          <a:xfrm>
            <a:off x="6518420" y="1149089"/>
            <a:ext cx="5166609" cy="930399"/>
            <a:chOff x="10416312" y="1233413"/>
            <a:chExt cx="3781383" cy="930399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8662C58D-F146-DFE5-7BAE-42F8EB6C824F}"/>
                </a:ext>
              </a:extLst>
            </p:cNvPr>
            <p:cNvSpPr/>
            <p:nvPr/>
          </p:nvSpPr>
          <p:spPr>
            <a:xfrm>
              <a:off x="10416312" y="1233413"/>
              <a:ext cx="3781383" cy="93039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A251DE-640F-DCEE-9CF9-2307B77C6117}"/>
                </a:ext>
              </a:extLst>
            </p:cNvPr>
            <p:cNvSpPr txBox="1"/>
            <p:nvPr/>
          </p:nvSpPr>
          <p:spPr>
            <a:xfrm>
              <a:off x="10498087" y="1371274"/>
              <a:ext cx="3699608" cy="6664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>
                  <a:solidFill>
                    <a:srgbClr val="57111C"/>
                  </a:solidFill>
                  <a:latin typeface="Akrobat" panose="020B0604020202020204" charset="-52"/>
                </a:rPr>
                <a:t>  </a:t>
              </a:r>
              <a:r>
                <a:rPr lang="ru-RU" kern="1200" dirty="0">
                  <a:solidFill>
                    <a:schemeClr val="bg1"/>
                  </a:solidFill>
                  <a:latin typeface="Akrobat Black" panose="020B0604020202020204" charset="-52"/>
                </a:rPr>
                <a:t>сотрудничество с сетевыми партнерами,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kern="1200" dirty="0">
                  <a:solidFill>
                    <a:schemeClr val="bg1"/>
                  </a:solidFill>
                  <a:latin typeface="Akrobat Black" panose="020B0604020202020204" charset="-52"/>
                </a:rPr>
                <a:t>  организация </a:t>
              </a:r>
              <a:r>
                <a:rPr lang="ru-RU" dirty="0">
                  <a:solidFill>
                    <a:schemeClr val="bg1"/>
                  </a:solidFill>
                  <a:latin typeface="Akrobat Black" panose="020B0604020202020204" charset="-52"/>
                </a:rPr>
                <a:t>городских мероприятий</a:t>
              </a:r>
              <a:r>
                <a:rPr lang="ru-RU" kern="1200" dirty="0">
                  <a:solidFill>
                    <a:schemeClr val="bg1"/>
                  </a:solidFill>
                  <a:latin typeface="Akrobat Black" panose="020B0604020202020204" charset="-52"/>
                </a:rPr>
                <a:t>, методических объединений</a:t>
              </a: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999BA4-4DCB-1C78-072E-9B6F68346952}"/>
              </a:ext>
            </a:extLst>
          </p:cNvPr>
          <p:cNvSpPr/>
          <p:nvPr/>
        </p:nvSpPr>
        <p:spPr>
          <a:xfrm>
            <a:off x="1856754" y="1149091"/>
            <a:ext cx="4591513" cy="930399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99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39684-A3A5-FB3F-0411-501ADD29DD09}"/>
              </a:ext>
            </a:extLst>
          </p:cNvPr>
          <p:cNvSpPr txBox="1"/>
          <p:nvPr/>
        </p:nvSpPr>
        <p:spPr>
          <a:xfrm>
            <a:off x="1800888" y="1281043"/>
            <a:ext cx="4272499" cy="6664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b="1" kern="1200" dirty="0">
                <a:solidFill>
                  <a:schemeClr val="bg1"/>
                </a:solidFill>
                <a:latin typeface="Akrobat Black" panose="020B0604020202020204" charset="-52"/>
              </a:rPr>
              <a:t>  трансляция опыта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A330C286-19A7-C50B-D594-64699F0C8A71}"/>
              </a:ext>
            </a:extLst>
          </p:cNvPr>
          <p:cNvSpPr txBox="1">
            <a:spLocks/>
          </p:cNvSpPr>
          <p:nvPr/>
        </p:nvSpPr>
        <p:spPr>
          <a:xfrm>
            <a:off x="622543" y="2096045"/>
            <a:ext cx="6242081" cy="51206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934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902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869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9836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7803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5771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3738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семинар-практикум «Система работы по формированию у дошкольников полезных экономических навыков и привычек в быту»;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семинар-практикум «Использование развивающей предметно-пространственной среды ДОО для формирования представлений дошкольников о профессиональном труде взрослых»;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малые педагогические чтения «Экономическое воспитание дошкольников: пути формирования финансовой грамотности»;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форсайт–сессия «Новый взгляд» от базовой площадки–наставника;</a:t>
            </a:r>
          </a:p>
          <a:p>
            <a:pPr marL="3111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творческий отчет муниципальной базовой площадки на итоговом совещании старших воспитателей;</a:t>
            </a:r>
          </a:p>
          <a:p>
            <a:pPr marL="311150" indent="-285750" algn="just">
              <a:lnSpc>
                <a:spcPct val="16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</a:rPr>
              <a:t>публикация наработанного опыта на официальном сайте ресурсно-методического центра г. Вологды</a:t>
            </a:r>
            <a:endParaRPr lang="ru-RU" sz="16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6" descr="https://sun9-49.userapi.com/lMBlyoKl6aIzTpZefQy6bKj_iZDPA_EO1eF17w/pMGuDbwut00.jpg">
            <a:extLst>
              <a:ext uri="{FF2B5EF4-FFF2-40B4-BE49-F238E27FC236}">
                <a16:creationId xmlns:a16="http://schemas.microsoft.com/office/drawing/2014/main" id="{0DAA6E56-F86C-A6E3-6726-20B7C164D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74"/>
          <a:stretch/>
        </p:blipFill>
        <p:spPr bwMode="auto">
          <a:xfrm>
            <a:off x="6981235" y="2281232"/>
            <a:ext cx="2692336" cy="207513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F:\Итоговое совещание старших восп-лей 31.05\зан.jpg">
            <a:extLst>
              <a:ext uri="{FF2B5EF4-FFF2-40B4-BE49-F238E27FC236}">
                <a16:creationId xmlns:a16="http://schemas.microsoft.com/office/drawing/2014/main" id="{8A54DBFB-1D28-D205-D830-9A5C44BF3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23906" r="42927" b="33312"/>
          <a:stretch/>
        </p:blipFill>
        <p:spPr bwMode="auto">
          <a:xfrm>
            <a:off x="9790182" y="2281231"/>
            <a:ext cx="2724945" cy="207513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822BAE-7FA9-E4E3-00C6-29CCE896B4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5" t="8081" r="4865" b="12281"/>
          <a:stretch/>
        </p:blipFill>
        <p:spPr>
          <a:xfrm>
            <a:off x="6981235" y="4655953"/>
            <a:ext cx="2760841" cy="207513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AC1736-8320-5E87-F6EC-A427E42224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2" t="18657" r="5382"/>
          <a:stretch/>
        </p:blipFill>
        <p:spPr>
          <a:xfrm>
            <a:off x="9858687" y="4655953"/>
            <a:ext cx="2730155" cy="207513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57840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727F09-0BD0-CD59-5B6A-B212D68ABFED}"/>
              </a:ext>
            </a:extLst>
          </p:cNvPr>
          <p:cNvGrpSpPr/>
          <p:nvPr/>
        </p:nvGrpSpPr>
        <p:grpSpPr>
          <a:xfrm>
            <a:off x="3897665" y="1228598"/>
            <a:ext cx="5166609" cy="930399"/>
            <a:chOff x="10416312" y="1233413"/>
            <a:chExt cx="3781383" cy="930399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8662C58D-F146-DFE5-7BAE-42F8EB6C824F}"/>
                </a:ext>
              </a:extLst>
            </p:cNvPr>
            <p:cNvSpPr/>
            <p:nvPr/>
          </p:nvSpPr>
          <p:spPr>
            <a:xfrm>
              <a:off x="10416312" y="1233413"/>
              <a:ext cx="3781383" cy="93039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A251DE-640F-DCEE-9CF9-2307B77C6117}"/>
                </a:ext>
              </a:extLst>
            </p:cNvPr>
            <p:cNvSpPr txBox="1"/>
            <p:nvPr/>
          </p:nvSpPr>
          <p:spPr>
            <a:xfrm>
              <a:off x="10498087" y="1371274"/>
              <a:ext cx="3699608" cy="6664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kern="1200" dirty="0">
                  <a:solidFill>
                    <a:schemeClr val="bg1"/>
                  </a:solidFill>
                  <a:latin typeface="Akrobat Black" panose="020B0604020202020204" charset="-52"/>
                </a:rPr>
                <a:t>  конкурсы для педагогов города</a:t>
              </a:r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:a16="http://schemas.microsoft.com/office/drawing/2014/main" id="{CE2F68DE-E28E-651E-15C2-87EFA94F72DA}"/>
              </a:ext>
            </a:extLst>
          </p:cNvPr>
          <p:cNvSpPr txBox="1">
            <a:spLocks/>
          </p:cNvSpPr>
          <p:nvPr/>
        </p:nvSpPr>
        <p:spPr>
          <a:xfrm>
            <a:off x="1911624" y="2467124"/>
            <a:ext cx="6019138" cy="4377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934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902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869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9836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7803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5771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3738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конкурс по разработке дидактических игр и методических пособий «Финансовый грамотей»;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конкурс по разработке мультимедийных презентаций «Финансовый эрудит»;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конкурс театральной деятельности по финансовой грамотности «Дружи с финансами!»;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конкурс агитбригад «Будем сохранять природу – экономить свет и воду!»;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выставка педагогических идей «Бережливость лучше богатства»;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конкурс совместного творчества «По дорогам финансовых сказок» </a:t>
            </a:r>
          </a:p>
          <a:p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2B79159-0BED-E060-14F3-F21CEB329A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0" r="16780" b="6764"/>
          <a:stretch/>
        </p:blipFill>
        <p:spPr>
          <a:xfrm>
            <a:off x="8216924" y="2657704"/>
            <a:ext cx="3123521" cy="202792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2EF9022-AF6E-E340-E649-EE68899FDF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809" t="19472" r="17501" b="15099"/>
          <a:stretch/>
        </p:blipFill>
        <p:spPr>
          <a:xfrm>
            <a:off x="8216924" y="4866133"/>
            <a:ext cx="3123521" cy="17491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C51A232-AB8B-5B85-D56B-4E5F1545E5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70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32195" y="1095524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57111C"/>
                </a:solidFill>
                <a:latin typeface="Akrobat Black" panose="020B0604020202020204" charset="-52"/>
                <a:ea typeface="Calibri" panose="020F0502020204030204" pitchFamily="34" charset="0"/>
              </a:rPr>
              <a:t>Эффективная организация образовательного процесса в ДОО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64DD81DE-D625-23AE-538C-021C4A19F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123427"/>
              </p:ext>
            </p:extLst>
          </p:nvPr>
        </p:nvGraphicFramePr>
        <p:xfrm>
          <a:off x="2716204" y="1922964"/>
          <a:ext cx="7529530" cy="4212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30015789-3945-CD1B-332B-61C4A74AF4FD}"/>
              </a:ext>
            </a:extLst>
          </p:cNvPr>
          <p:cNvSpPr/>
          <p:nvPr/>
        </p:nvSpPr>
        <p:spPr>
          <a:xfrm>
            <a:off x="3808428" y="2876115"/>
            <a:ext cx="179109" cy="243117"/>
          </a:xfrm>
          <a:prstGeom prst="downArrow">
            <a:avLst/>
          </a:prstGeom>
          <a:solidFill>
            <a:srgbClr val="7C464A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6E655E41-E9DD-8E10-9703-D03D2537B0B7}"/>
              </a:ext>
            </a:extLst>
          </p:cNvPr>
          <p:cNvSpPr/>
          <p:nvPr/>
        </p:nvSpPr>
        <p:spPr>
          <a:xfrm rot="16200000">
            <a:off x="5263793" y="3510096"/>
            <a:ext cx="179109" cy="360372"/>
          </a:xfrm>
          <a:prstGeom prst="downArrow">
            <a:avLst/>
          </a:prstGeom>
          <a:solidFill>
            <a:schemeClr val="bg1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A64C509F-A822-5D23-154B-E76BCA1EBC71}"/>
              </a:ext>
            </a:extLst>
          </p:cNvPr>
          <p:cNvSpPr/>
          <p:nvPr/>
        </p:nvSpPr>
        <p:spPr>
          <a:xfrm rot="16200000">
            <a:off x="5263794" y="5061192"/>
            <a:ext cx="179109" cy="360372"/>
          </a:xfrm>
          <a:prstGeom prst="downArrow">
            <a:avLst/>
          </a:prstGeom>
          <a:solidFill>
            <a:schemeClr val="bg1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ADE80EF8-4B78-527D-2C43-279B71010086}"/>
              </a:ext>
            </a:extLst>
          </p:cNvPr>
          <p:cNvSpPr/>
          <p:nvPr/>
        </p:nvSpPr>
        <p:spPr>
          <a:xfrm rot="16200000">
            <a:off x="6777757" y="4399947"/>
            <a:ext cx="179109" cy="243117"/>
          </a:xfrm>
          <a:prstGeom prst="downArrow">
            <a:avLst/>
          </a:prstGeom>
          <a:solidFill>
            <a:srgbClr val="7C464A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11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727F09-0BD0-CD59-5B6A-B212D68ABFED}"/>
              </a:ext>
            </a:extLst>
          </p:cNvPr>
          <p:cNvGrpSpPr/>
          <p:nvPr/>
        </p:nvGrpSpPr>
        <p:grpSpPr>
          <a:xfrm>
            <a:off x="3897665" y="1228598"/>
            <a:ext cx="5166609" cy="930399"/>
            <a:chOff x="10416312" y="1233413"/>
            <a:chExt cx="3781383" cy="930399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8662C58D-F146-DFE5-7BAE-42F8EB6C824F}"/>
                </a:ext>
              </a:extLst>
            </p:cNvPr>
            <p:cNvSpPr/>
            <p:nvPr/>
          </p:nvSpPr>
          <p:spPr>
            <a:xfrm>
              <a:off x="10416312" y="1233413"/>
              <a:ext cx="3781383" cy="93039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A251DE-640F-DCEE-9CF9-2307B77C6117}"/>
                </a:ext>
              </a:extLst>
            </p:cNvPr>
            <p:cNvSpPr txBox="1"/>
            <p:nvPr/>
          </p:nvSpPr>
          <p:spPr>
            <a:xfrm>
              <a:off x="10498087" y="1371274"/>
              <a:ext cx="3699608" cy="6664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kern="1200" dirty="0">
                  <a:solidFill>
                    <a:schemeClr val="bg1"/>
                  </a:solidFill>
                  <a:latin typeface="Akrobat Black" panose="020B0604020202020204" charset="-52"/>
                </a:rPr>
                <a:t>  </a:t>
              </a:r>
              <a:r>
                <a:rPr lang="ru-RU" b="1" dirty="0">
                  <a:solidFill>
                    <a:schemeClr val="bg1"/>
                  </a:solidFill>
                  <a:latin typeface="Akrobat Black" panose="020B0604020202020204" charset="-52"/>
                </a:rPr>
                <a:t>сетевое партнёрство</a:t>
              </a:r>
              <a:endParaRPr lang="ru-RU" b="1" kern="1200" dirty="0">
                <a:solidFill>
                  <a:schemeClr val="bg1"/>
                </a:solidFill>
                <a:latin typeface="Akrobat Black" panose="020B0604020202020204" charset="-52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C51A232-AB8B-5B85-D56B-4E5F1545E5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3E2AEC61-E9EE-5C55-7FF8-C70CD51FD68E}"/>
              </a:ext>
            </a:extLst>
          </p:cNvPr>
          <p:cNvSpPr txBox="1">
            <a:spLocks/>
          </p:cNvSpPr>
          <p:nvPr/>
        </p:nvSpPr>
        <p:spPr>
          <a:xfrm>
            <a:off x="1378857" y="2352937"/>
            <a:ext cx="6380648" cy="2545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934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902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869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9836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7803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5771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3738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совместная организация мероприятий;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члены жюри конкурсов;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оказание практической помощи в приобретении поощрительных призов для победителей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29FE16-52B6-9630-5E26-CCAFB6E3AB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9052" r="4326" b="19550"/>
          <a:stretch/>
        </p:blipFill>
        <p:spPr>
          <a:xfrm>
            <a:off x="8734336" y="2571392"/>
            <a:ext cx="3527351" cy="21610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229E1CA-5673-D271-7425-DA6372B23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t="19715" r="27184" b="29521"/>
          <a:stretch/>
        </p:blipFill>
        <p:spPr bwMode="auto">
          <a:xfrm>
            <a:off x="4956211" y="4416022"/>
            <a:ext cx="3527351" cy="220459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515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727F09-0BD0-CD59-5B6A-B212D68ABFED}"/>
              </a:ext>
            </a:extLst>
          </p:cNvPr>
          <p:cNvGrpSpPr/>
          <p:nvPr/>
        </p:nvGrpSpPr>
        <p:grpSpPr>
          <a:xfrm>
            <a:off x="1268027" y="899707"/>
            <a:ext cx="5166609" cy="825954"/>
            <a:chOff x="10416312" y="1233413"/>
            <a:chExt cx="3781383" cy="930399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8662C58D-F146-DFE5-7BAE-42F8EB6C824F}"/>
                </a:ext>
              </a:extLst>
            </p:cNvPr>
            <p:cNvSpPr/>
            <p:nvPr/>
          </p:nvSpPr>
          <p:spPr>
            <a:xfrm>
              <a:off x="10416312" y="1233413"/>
              <a:ext cx="3781383" cy="930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A251DE-640F-DCEE-9CF9-2307B77C6117}"/>
                </a:ext>
              </a:extLst>
            </p:cNvPr>
            <p:cNvSpPr txBox="1"/>
            <p:nvPr/>
          </p:nvSpPr>
          <p:spPr>
            <a:xfrm>
              <a:off x="10498087" y="1371274"/>
              <a:ext cx="3699608" cy="66649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kern="1200" dirty="0">
                  <a:solidFill>
                    <a:schemeClr val="bg1"/>
                  </a:solidFill>
                  <a:latin typeface="Akrobat Black" panose="020B0604020202020204" charset="-52"/>
                </a:rPr>
                <a:t>  </a:t>
              </a:r>
              <a:r>
                <a:rPr lang="ru-RU" b="1" dirty="0">
                  <a:solidFill>
                    <a:schemeClr val="bg1"/>
                  </a:solidFill>
                  <a:latin typeface="Akrobat Black" panose="020B0604020202020204" charset="-52"/>
                </a:rPr>
                <a:t>собственные методические продукты</a:t>
              </a:r>
              <a:endParaRPr lang="ru-RU" b="1" kern="1200" dirty="0">
                <a:solidFill>
                  <a:schemeClr val="bg1"/>
                </a:solidFill>
                <a:latin typeface="Akrobat Black" panose="020B0604020202020204" charset="-52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C51A232-AB8B-5B85-D56B-4E5F1545E5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80737"/>
            <a:ext cx="13439775" cy="12555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260E25-CAC4-C5F8-8867-052D695E00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47" t="15951" r="47081" b="10162"/>
          <a:stretch/>
        </p:blipFill>
        <p:spPr>
          <a:xfrm>
            <a:off x="265975" y="1867989"/>
            <a:ext cx="1525183" cy="2402353"/>
          </a:xfrm>
          <a:prstGeom prst="rect">
            <a:avLst/>
          </a:prstGeom>
          <a:ln w="3175">
            <a:solidFill>
              <a:srgbClr val="57111C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889417-2215-B3A4-EA3F-A38C7012D5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58" t="15307" r="48522" b="9321"/>
          <a:stretch/>
        </p:blipFill>
        <p:spPr>
          <a:xfrm>
            <a:off x="4036473" y="1850877"/>
            <a:ext cx="1591100" cy="2415159"/>
          </a:xfrm>
          <a:prstGeom prst="rect">
            <a:avLst/>
          </a:prstGeom>
          <a:ln w="3175">
            <a:solidFill>
              <a:srgbClr val="57111C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D7B12C-DB35-0E22-1E08-4628A1B79B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912" t="11221" r="45200" b="5937"/>
          <a:stretch/>
        </p:blipFill>
        <p:spPr>
          <a:xfrm>
            <a:off x="2065417" y="1857279"/>
            <a:ext cx="1696285" cy="2402353"/>
          </a:xfrm>
          <a:prstGeom prst="rect">
            <a:avLst/>
          </a:prstGeom>
          <a:ln w="3175">
            <a:solidFill>
              <a:srgbClr val="57111C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7C75E4-CA79-C31A-8E5B-0099D4C45C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282" t="10459" r="46968" b="15260"/>
          <a:stretch/>
        </p:blipFill>
        <p:spPr>
          <a:xfrm>
            <a:off x="5918580" y="1838071"/>
            <a:ext cx="1602614" cy="2427965"/>
          </a:xfrm>
          <a:prstGeom prst="rect">
            <a:avLst/>
          </a:prstGeom>
          <a:ln w="3175">
            <a:solidFill>
              <a:srgbClr val="57111C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71F107-63D9-EEB2-A85E-C1677D911C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9043"/>
          <a:stretch/>
        </p:blipFill>
        <p:spPr>
          <a:xfrm>
            <a:off x="2398821" y="4391250"/>
            <a:ext cx="4670855" cy="2408597"/>
          </a:xfrm>
          <a:prstGeom prst="rect">
            <a:avLst/>
          </a:prstGeom>
          <a:ln w="3175">
            <a:solidFill>
              <a:srgbClr val="57111C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D9E609-E3B8-B6A0-B9BD-DDAF1F10999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2"/>
          <a:stretch/>
        </p:blipFill>
        <p:spPr>
          <a:xfrm>
            <a:off x="8245044" y="899707"/>
            <a:ext cx="4670855" cy="327990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C1BD4B1-8FD7-AE41-9810-FD2D409701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045" y="4131127"/>
            <a:ext cx="4670855" cy="27037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FBB01E-3BED-B9BE-201D-976DC2D3ECD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616" t="15068" r="49403" b="11484"/>
          <a:stretch/>
        </p:blipFill>
        <p:spPr>
          <a:xfrm>
            <a:off x="564966" y="4383600"/>
            <a:ext cx="1627781" cy="2402352"/>
          </a:xfrm>
          <a:prstGeom prst="rect">
            <a:avLst/>
          </a:prstGeom>
          <a:ln w="3175">
            <a:solidFill>
              <a:srgbClr val="7C464A"/>
            </a:solidFill>
          </a:ln>
        </p:spPr>
      </p:pic>
    </p:spTree>
    <p:extLst>
      <p:ext uri="{BB962C8B-B14F-4D97-AF65-F5344CB8AC3E}">
        <p14:creationId xmlns:p14="http://schemas.microsoft.com/office/powerpoint/2010/main" val="3673490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235E03-A0B0-E314-5210-E03E36B1D024}"/>
              </a:ext>
            </a:extLst>
          </p:cNvPr>
          <p:cNvSpPr/>
          <p:nvPr/>
        </p:nvSpPr>
        <p:spPr>
          <a:xfrm>
            <a:off x="1513277" y="748131"/>
            <a:ext cx="10564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3 ступень </a:t>
            </a:r>
            <a:r>
              <a:rPr lang="ru-RU" sz="2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– </a:t>
            </a:r>
          </a:p>
          <a:p>
            <a:pPr lvl="0" algn="ctr"/>
            <a:r>
              <a:rPr lang="ru-RU" sz="2800" b="1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организация деятельности </a:t>
            </a:r>
            <a:r>
              <a:rPr lang="ru-RU" sz="2800" dirty="0">
                <a:solidFill>
                  <a:srgbClr val="57111C"/>
                </a:solidFill>
                <a:effectLst/>
                <a:latin typeface="Akrobat Black" panose="020B0604020202020204" charset="-52"/>
                <a:ea typeface="Calibri" panose="020F0502020204030204" pitchFamily="34" charset="0"/>
              </a:rPr>
              <a:t>на региональном и межрегиональном уровнях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20B060402020202020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2BA33-D8D9-B541-A00B-0179B8B01647}"/>
              </a:ext>
            </a:extLst>
          </p:cNvPr>
          <p:cNvSpPr txBox="1"/>
          <p:nvPr/>
        </p:nvSpPr>
        <p:spPr>
          <a:xfrm>
            <a:off x="1021733" y="2053893"/>
            <a:ext cx="869626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Фестиваль инновационных практик среди руководящих и педагогических работников государственных и частных дошкольных  образовательных организаций;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Всероссийская конференция «Система дошкольного образования: инструменты управления и мониторинг»;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Большой онлайн-марафон дошкольного образования;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VIII</a:t>
            </a: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 Всероссийский конкурс «Воспитатели России»;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Межрегиональная научно-практическая конференция «Обновление содержания дошкольного образования в условиях реализации ФГОС»;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Региональная научно-практическая конференция «Современный образовательный процесс: содержание и технологии»;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Областной педагогический  совет, панельная дискуссия «Эффективные практики формирования финансовой грамотности у обучающихся и родителей»;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Вебинар «Развитие предпосылок функциональной грамотности у детей дошкольного возраста»;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Межрегиональные заочные педагогические чтения «Дошкольное образование: взгляд современного педагога»;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Педагогические чтения «Современное образование региона: традиции, опыт, новации»;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Областной семинар-практикум «Наставничество как механизм обеспечения качества образования и повышения профессионального мастерства педагогов ДОО».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ru-RU" sz="16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ru-RU" sz="16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57E347-A66C-5E0E-16C8-3885254EFA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600" t="17020" r="25135" b="11541"/>
          <a:stretch/>
        </p:blipFill>
        <p:spPr>
          <a:xfrm>
            <a:off x="11555341" y="3652837"/>
            <a:ext cx="1162959" cy="165262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359367-FCA2-89D3-F726-C572C2F128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397" t="19485" r="40591" b="13578"/>
          <a:stretch/>
        </p:blipFill>
        <p:spPr>
          <a:xfrm>
            <a:off x="9944100" y="1881620"/>
            <a:ext cx="1142255" cy="165262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03D527-724D-B92D-F38F-5F07E1F042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583" t="16403" r="25135" b="12578"/>
          <a:stretch/>
        </p:blipFill>
        <p:spPr>
          <a:xfrm>
            <a:off x="9944100" y="3664231"/>
            <a:ext cx="1170609" cy="165262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F47CCC-1E0E-8E1E-B21C-5CE7BDA6DA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463" t="17784" r="35825" b="6580"/>
          <a:stretch/>
        </p:blipFill>
        <p:spPr>
          <a:xfrm>
            <a:off x="11526449" y="1864959"/>
            <a:ext cx="1187824" cy="165262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AA2833F-4E8A-76C1-A0C0-5BC91C19812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547" t="11037" r="17262" b="8024"/>
          <a:stretch/>
        </p:blipFill>
        <p:spPr>
          <a:xfrm>
            <a:off x="9777122" y="5457839"/>
            <a:ext cx="1504564" cy="114776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A0BDC0-E73B-3814-0CB1-3C22BA38BE4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201" t="3800" r="5201" b="3800"/>
          <a:stretch/>
        </p:blipFill>
        <p:spPr>
          <a:xfrm rot="5400000">
            <a:off x="11561064" y="5230686"/>
            <a:ext cx="1151515" cy="158333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57111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328A2BA-6787-3F99-AAD4-68E80B2810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38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727F09-0BD0-CD59-5B6A-B212D68ABFED}"/>
              </a:ext>
            </a:extLst>
          </p:cNvPr>
          <p:cNvGrpSpPr/>
          <p:nvPr/>
        </p:nvGrpSpPr>
        <p:grpSpPr>
          <a:xfrm>
            <a:off x="4125936" y="1371430"/>
            <a:ext cx="5008155" cy="930399"/>
            <a:chOff x="10456732" y="1741795"/>
            <a:chExt cx="3810841" cy="930399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8662C58D-F146-DFE5-7BAE-42F8EB6C824F}"/>
                </a:ext>
              </a:extLst>
            </p:cNvPr>
            <p:cNvSpPr/>
            <p:nvPr/>
          </p:nvSpPr>
          <p:spPr>
            <a:xfrm>
              <a:off x="10486190" y="1741795"/>
              <a:ext cx="3781383" cy="93039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A251DE-640F-DCEE-9CF9-2307B77C6117}"/>
                </a:ext>
              </a:extLst>
            </p:cNvPr>
            <p:cNvSpPr txBox="1"/>
            <p:nvPr/>
          </p:nvSpPr>
          <p:spPr>
            <a:xfrm>
              <a:off x="10456732" y="1988698"/>
              <a:ext cx="3699608" cy="6664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/>
              <a:r>
                <a:rPr lang="ru-RU" sz="1600" kern="1200" dirty="0">
                  <a:solidFill>
                    <a:srgbClr val="57111C"/>
                  </a:solidFill>
                  <a:latin typeface="Akrobat" panose="020B0604020202020204" charset="-52"/>
                </a:rPr>
                <a:t>  </a:t>
              </a:r>
              <a:r>
                <a:rPr lang="ru-RU" sz="1800" b="1" dirty="0">
                  <a:latin typeface="Akrobat" panose="020B0604020202020204" charset="-52"/>
                  <a:cs typeface="Times New Roman" panose="02020603050405020304" pitchFamily="18" charset="0"/>
                </a:rPr>
                <a:t>сотрудничество с ДОО г. Сокола  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kern="1200" dirty="0">
                <a:solidFill>
                  <a:schemeClr val="bg1"/>
                </a:solidFill>
                <a:latin typeface="Akrobat Black" panose="020B0604020202020204" charset="-52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4334ED-29D2-5B8D-DEEE-8FD6675FD6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03" y="3043034"/>
            <a:ext cx="1986290" cy="1390403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301A9CD-E3D1-686E-88FC-14788EEB2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33338" t="25797" r="31737" b="38484"/>
          <a:stretch>
            <a:fillRect/>
          </a:stretch>
        </p:blipFill>
        <p:spPr bwMode="auto">
          <a:xfrm>
            <a:off x="7827551" y="3034852"/>
            <a:ext cx="1840324" cy="1461263"/>
          </a:xfrm>
          <a:prstGeom prst="rect">
            <a:avLst/>
          </a:prstGeom>
          <a:noFill/>
          <a:ln w="28575">
            <a:solidFill>
              <a:schemeClr val="accent5"/>
            </a:solidFill>
            <a:miter lim="800000"/>
            <a:headEnd/>
            <a:tailEnd/>
          </a:ln>
          <a:effectLst/>
        </p:spPr>
      </p:pic>
      <p:sp>
        <p:nvSpPr>
          <p:cNvPr id="8" name="Выгнутая вниз стрелка 6">
            <a:extLst>
              <a:ext uri="{FF2B5EF4-FFF2-40B4-BE49-F238E27FC236}">
                <a16:creationId xmlns:a16="http://schemas.microsoft.com/office/drawing/2014/main" id="{F1DA678D-FC02-B19D-E505-46A37870AF2B}"/>
              </a:ext>
            </a:extLst>
          </p:cNvPr>
          <p:cNvSpPr/>
          <p:nvPr/>
        </p:nvSpPr>
        <p:spPr>
          <a:xfrm>
            <a:off x="6031111" y="3598632"/>
            <a:ext cx="1725818" cy="562670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15" name="Выгнутая вниз стрелка 7">
            <a:extLst>
              <a:ext uri="{FF2B5EF4-FFF2-40B4-BE49-F238E27FC236}">
                <a16:creationId xmlns:a16="http://schemas.microsoft.com/office/drawing/2014/main" id="{0D5F4262-3986-FA7F-1E88-CAA150A8F0FA}"/>
              </a:ext>
            </a:extLst>
          </p:cNvPr>
          <p:cNvSpPr/>
          <p:nvPr/>
        </p:nvSpPr>
        <p:spPr>
          <a:xfrm flipH="1" flipV="1">
            <a:off x="5356915" y="3202814"/>
            <a:ext cx="1725818" cy="562670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5A71712A-7FB9-702E-9F6A-D075881B148E}"/>
              </a:ext>
            </a:extLst>
          </p:cNvPr>
          <p:cNvSpPr txBox="1">
            <a:spLocks/>
          </p:cNvSpPr>
          <p:nvPr/>
        </p:nvSpPr>
        <p:spPr>
          <a:xfrm>
            <a:off x="1646091" y="4871406"/>
            <a:ext cx="10147592" cy="208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934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902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869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9836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7803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5771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3738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«Методическая копилка», </a:t>
            </a:r>
            <a:r>
              <a:rPr lang="ru-RU" sz="18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</a:rPr>
              <a:t>«педагогическая гостиная»</a:t>
            </a: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Методический мост Вологда - Сокол «Экономия – это сложность и заботы или осознанность в голове?» (презентация опыта работы педагогов ДОО № 13, 24, 27, 33 г. Сокола</a:t>
            </a: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</a:rPr>
              <a:t>)</a:t>
            </a:r>
            <a:endPara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A927CD-9F62-81AE-FBE9-F9BEA1363E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64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727F09-0BD0-CD59-5B6A-B212D68ABFED}"/>
              </a:ext>
            </a:extLst>
          </p:cNvPr>
          <p:cNvGrpSpPr/>
          <p:nvPr/>
        </p:nvGrpSpPr>
        <p:grpSpPr>
          <a:xfrm>
            <a:off x="3871469" y="881268"/>
            <a:ext cx="4969442" cy="930399"/>
            <a:chOff x="10486190" y="1741795"/>
            <a:chExt cx="3781383" cy="930399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8662C58D-F146-DFE5-7BAE-42F8EB6C824F}"/>
                </a:ext>
              </a:extLst>
            </p:cNvPr>
            <p:cNvSpPr/>
            <p:nvPr/>
          </p:nvSpPr>
          <p:spPr>
            <a:xfrm>
              <a:off x="10486190" y="1741795"/>
              <a:ext cx="3781383" cy="930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A251DE-640F-DCEE-9CF9-2307B77C6117}"/>
                </a:ext>
              </a:extLst>
            </p:cNvPr>
            <p:cNvSpPr txBox="1"/>
            <p:nvPr/>
          </p:nvSpPr>
          <p:spPr>
            <a:xfrm>
              <a:off x="10486190" y="1928274"/>
              <a:ext cx="3699608" cy="66649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/>
              <a:r>
                <a:rPr lang="ru-RU" sz="1600" kern="1200" dirty="0">
                  <a:solidFill>
                    <a:srgbClr val="57111C"/>
                  </a:solidFill>
                  <a:latin typeface="Akrobat" panose="020B0604020202020204" charset="-52"/>
                </a:rPr>
                <a:t>  </a:t>
              </a:r>
              <a:r>
                <a:rPr lang="ru-RU" b="1" kern="1200" dirty="0">
                  <a:solidFill>
                    <a:schemeClr val="bg1"/>
                  </a:solidFill>
                  <a:latin typeface="Akrobat Black" panose="020B0604020202020204" charset="-52"/>
                </a:rPr>
                <a:t>п</a:t>
              </a:r>
              <a:r>
                <a:rPr lang="ru-RU" sz="1800" b="1" dirty="0">
                  <a:solidFill>
                    <a:schemeClr val="bg1"/>
                  </a:solidFill>
                  <a:effectLst/>
                  <a:latin typeface="Akrobat Black" panose="020B0604020202020204" charset="-52"/>
                  <a:ea typeface="Calibri" panose="020F0502020204030204" pitchFamily="34" charset="0"/>
                </a:rPr>
                <a:t>рактический опыт базовой площадки-наставника </a:t>
              </a:r>
              <a:endParaRPr lang="ru-RU" sz="1800" b="1" dirty="0">
                <a:solidFill>
                  <a:schemeClr val="bg1"/>
                </a:solidFill>
                <a:latin typeface="Akrobat Black" panose="020B0604020202020204" charset="-52"/>
                <a:cs typeface="Times New Roman" panose="02020603050405020304" pitchFamily="18" charset="0"/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kern="1200" dirty="0">
                <a:solidFill>
                  <a:schemeClr val="bg1"/>
                </a:solidFill>
                <a:latin typeface="Akrobat Black" panose="020B0604020202020204" charset="-52"/>
              </a:endParaRP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A927CD-9F62-81AE-FBE9-F9BEA1363E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9" name="Прямоугольник: скругленные углы 3">
            <a:extLst>
              <a:ext uri="{FF2B5EF4-FFF2-40B4-BE49-F238E27FC236}">
                <a16:creationId xmlns:a16="http://schemas.microsoft.com/office/drawing/2014/main" id="{CCC80710-BC28-A79B-DED4-B7E39B4D901B}"/>
              </a:ext>
            </a:extLst>
          </p:cNvPr>
          <p:cNvSpPr/>
          <p:nvPr/>
        </p:nvSpPr>
        <p:spPr>
          <a:xfrm>
            <a:off x="368529" y="4134382"/>
            <a:ext cx="3519534" cy="930399"/>
          </a:xfrm>
          <a:prstGeom prst="roundRect">
            <a:avLst/>
          </a:prstGeom>
          <a:solidFill>
            <a:srgbClr val="F4AC8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Прямоугольник: скругленные углы 3">
            <a:extLst>
              <a:ext uri="{FF2B5EF4-FFF2-40B4-BE49-F238E27FC236}">
                <a16:creationId xmlns:a16="http://schemas.microsoft.com/office/drawing/2014/main" id="{3629FB04-6E5E-00DB-0578-6F4798EB4545}"/>
              </a:ext>
            </a:extLst>
          </p:cNvPr>
          <p:cNvSpPr/>
          <p:nvPr/>
        </p:nvSpPr>
        <p:spPr>
          <a:xfrm>
            <a:off x="8824316" y="4138369"/>
            <a:ext cx="3668029" cy="949294"/>
          </a:xfrm>
          <a:prstGeom prst="roundRect">
            <a:avLst/>
          </a:prstGeom>
          <a:solidFill>
            <a:srgbClr val="F4AC8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Прямоугольник: скругленные углы 3">
            <a:extLst>
              <a:ext uri="{FF2B5EF4-FFF2-40B4-BE49-F238E27FC236}">
                <a16:creationId xmlns:a16="http://schemas.microsoft.com/office/drawing/2014/main" id="{EA678599-6C6F-982E-E0A0-324E13E3CB66}"/>
              </a:ext>
            </a:extLst>
          </p:cNvPr>
          <p:cNvSpPr/>
          <p:nvPr/>
        </p:nvSpPr>
        <p:spPr>
          <a:xfrm>
            <a:off x="4145639" y="5307850"/>
            <a:ext cx="4313634" cy="1167809"/>
          </a:xfrm>
          <a:prstGeom prst="roundRect">
            <a:avLst/>
          </a:prstGeom>
          <a:solidFill>
            <a:srgbClr val="F4AC8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Прямоугольник: скругленные углы 3">
            <a:extLst>
              <a:ext uri="{FF2B5EF4-FFF2-40B4-BE49-F238E27FC236}">
                <a16:creationId xmlns:a16="http://schemas.microsoft.com/office/drawing/2014/main" id="{96652743-8859-0EAA-89F9-42A38FBB1DD6}"/>
              </a:ext>
            </a:extLst>
          </p:cNvPr>
          <p:cNvSpPr/>
          <p:nvPr/>
        </p:nvSpPr>
        <p:spPr>
          <a:xfrm>
            <a:off x="368529" y="2612217"/>
            <a:ext cx="3502940" cy="978724"/>
          </a:xfrm>
          <a:prstGeom prst="roundRect">
            <a:avLst/>
          </a:prstGeom>
          <a:solidFill>
            <a:srgbClr val="F4AC8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Прямоугольник: скругленные углы 3">
            <a:extLst>
              <a:ext uri="{FF2B5EF4-FFF2-40B4-BE49-F238E27FC236}">
                <a16:creationId xmlns:a16="http://schemas.microsoft.com/office/drawing/2014/main" id="{845CC16D-349B-1CAB-C965-E202BB8CAA43}"/>
              </a:ext>
            </a:extLst>
          </p:cNvPr>
          <p:cNvSpPr/>
          <p:nvPr/>
        </p:nvSpPr>
        <p:spPr>
          <a:xfrm>
            <a:off x="8840911" y="2666336"/>
            <a:ext cx="3567547" cy="818353"/>
          </a:xfrm>
          <a:prstGeom prst="roundRect">
            <a:avLst/>
          </a:prstGeom>
          <a:solidFill>
            <a:srgbClr val="F4AC8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BB93141-A2E7-B2FD-07E0-5B7DB22BBF7C}"/>
              </a:ext>
            </a:extLst>
          </p:cNvPr>
          <p:cNvSpPr/>
          <p:nvPr/>
        </p:nvSpPr>
        <p:spPr>
          <a:xfrm>
            <a:off x="399864" y="2669087"/>
            <a:ext cx="3471605" cy="8783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приобрести передовые знания теоретического и практического характера по заявленной теме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52C876F-CEE1-5F92-4F8D-3CE776B6DF85}"/>
              </a:ext>
            </a:extLst>
          </p:cNvPr>
          <p:cNvSpPr/>
          <p:nvPr/>
        </p:nvSpPr>
        <p:spPr>
          <a:xfrm>
            <a:off x="8824316" y="4120845"/>
            <a:ext cx="3759637" cy="878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</a:rPr>
              <a:t>использовать в своей работе апробированный методический и дидактический материал</a:t>
            </a:r>
            <a:endParaRPr lang="ru-RU" sz="1600" b="1" dirty="0">
              <a:solidFill>
                <a:srgbClr val="57111C"/>
              </a:solidFill>
              <a:latin typeface="Akroba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2B5938F-0445-9B21-C60E-6D5D40610E69}"/>
              </a:ext>
            </a:extLst>
          </p:cNvPr>
          <p:cNvSpPr/>
          <p:nvPr/>
        </p:nvSpPr>
        <p:spPr>
          <a:xfrm>
            <a:off x="8956015" y="2758767"/>
            <a:ext cx="31079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проектировать  и создавать специальную РППС в ДОО</a:t>
            </a:r>
            <a:endParaRPr lang="ru-RU" sz="1600" b="1" dirty="0">
              <a:solidFill>
                <a:srgbClr val="57111C"/>
              </a:solidFill>
              <a:latin typeface="Akrobat" panose="020B0604020202020204" charset="-52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A4138AC-54E7-9083-6534-D74501DBF333}"/>
              </a:ext>
            </a:extLst>
          </p:cNvPr>
          <p:cNvSpPr/>
          <p:nvPr/>
        </p:nvSpPr>
        <p:spPr>
          <a:xfrm>
            <a:off x="4468441" y="5362962"/>
            <a:ext cx="36680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</a:rPr>
              <a:t>организовать комплексную работу с детьми по формированию у них основ финансовой грамотности при взаимодействии </a:t>
            </a:r>
          </a:p>
          <a:p>
            <a:pPr algn="ctr"/>
            <a:r>
              <a:rPr lang="ru-RU" sz="16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</a:rPr>
              <a:t>с их родителями</a:t>
            </a:r>
            <a:endParaRPr lang="ru-RU" sz="1600" b="1" dirty="0">
              <a:solidFill>
                <a:srgbClr val="57111C"/>
              </a:solidFill>
              <a:latin typeface="Akrobat" panose="020B0604020202020204" charset="-52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9DB7C93-227F-0232-132C-0E5CCE3A4680}"/>
              </a:ext>
            </a:extLst>
          </p:cNvPr>
          <p:cNvSpPr/>
          <p:nvPr/>
        </p:nvSpPr>
        <p:spPr>
          <a:xfrm>
            <a:off x="653977" y="4193283"/>
            <a:ext cx="2963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</a:rPr>
              <a:t>наладить социальное партнёрство с организациями сетевого взаимодействия</a:t>
            </a:r>
            <a:endParaRPr lang="ru-RU" sz="1600" b="1" dirty="0">
              <a:solidFill>
                <a:srgbClr val="57111C"/>
              </a:solidFill>
              <a:latin typeface="Akrobat" panose="020B0604020202020204" charset="-52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DCEC5FA-1401-16EF-CD05-898884FA41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39" y="2571937"/>
            <a:ext cx="3354301" cy="25157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7C464A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C5435F8-6A97-54A2-238B-2C2D4F73B672}"/>
              </a:ext>
            </a:extLst>
          </p:cNvPr>
          <p:cNvGrpSpPr/>
          <p:nvPr/>
        </p:nvGrpSpPr>
        <p:grpSpPr>
          <a:xfrm>
            <a:off x="5534024" y="1865288"/>
            <a:ext cx="1789489" cy="596818"/>
            <a:chOff x="10416312" y="1233413"/>
            <a:chExt cx="3781383" cy="930399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DE8ED493-2294-E630-0F29-7E1B25552815}"/>
                </a:ext>
              </a:extLst>
            </p:cNvPr>
            <p:cNvSpPr/>
            <p:nvPr/>
          </p:nvSpPr>
          <p:spPr>
            <a:xfrm>
              <a:off x="10416312" y="1233413"/>
              <a:ext cx="3781383" cy="930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5CB2F1-9132-2C7E-CA4B-4909025C137E}"/>
                </a:ext>
              </a:extLst>
            </p:cNvPr>
            <p:cNvSpPr txBox="1"/>
            <p:nvPr/>
          </p:nvSpPr>
          <p:spPr>
            <a:xfrm>
              <a:off x="10498087" y="1371274"/>
              <a:ext cx="3699608" cy="66649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kern="1200" dirty="0">
                  <a:solidFill>
                    <a:schemeClr val="bg1"/>
                  </a:solidFill>
                  <a:latin typeface="Akrobat" panose="020B0604020202020204" charset="-52"/>
                </a:rPr>
                <a:t>поможет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450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A927CD-9F62-81AE-FBE9-F9BEA1363E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723E5BB6-3C30-4430-FA80-2B350F640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050" y="947345"/>
            <a:ext cx="680984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Мы открыты для сотрудничества!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Наши координаты: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МДОУ №83 «Вишенка»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г. Вологда, ул. Ленинградская, д. 87 а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тел: 8-8172-53-59-70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dou83@vologda-city.ru</a:t>
            </a:r>
            <a:endParaRPr lang="ru-RU" sz="18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>
              <a:solidFill>
                <a:srgbClr val="57111C"/>
              </a:solidFill>
              <a:latin typeface="Akrobat Black" panose="020B0604020202020204" charset="-52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                     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ED8268-4CDC-E612-E05F-C094A15204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70" y="1654797"/>
            <a:ext cx="1793599" cy="1255519"/>
          </a:xfrm>
          <a:prstGeom prst="rect">
            <a:avLst/>
          </a:prstGeom>
          <a:ln>
            <a:solidFill>
              <a:srgbClr val="7C464A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AB8479-6833-0EEE-22AB-A7E68497FA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71"/>
          <a:stretch/>
        </p:blipFill>
        <p:spPr>
          <a:xfrm>
            <a:off x="1603696" y="3686304"/>
            <a:ext cx="2940747" cy="1620662"/>
          </a:xfrm>
          <a:prstGeom prst="rect">
            <a:avLst/>
          </a:prstGeom>
          <a:ln>
            <a:solidFill>
              <a:srgbClr val="7C464A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B90382-21B3-6FA1-73FF-0AAAE4060B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84" y="1675031"/>
            <a:ext cx="2959933" cy="2357079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AB5621C-6AC1-33D5-9B14-B3ABA9BFF2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84" y="3557147"/>
            <a:ext cx="2959933" cy="18460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9308BBC-2170-DF4B-B726-F8A80170650D}"/>
              </a:ext>
            </a:extLst>
          </p:cNvPr>
          <p:cNvSpPr txBox="1"/>
          <p:nvPr/>
        </p:nvSpPr>
        <p:spPr>
          <a:xfrm>
            <a:off x="1603696" y="5925192"/>
            <a:ext cx="2959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официальный </a:t>
            </a:r>
            <a:r>
              <a:rPr lang="ru-RU" sz="1800" b="0" i="0" dirty="0">
                <a:solidFill>
                  <a:srgbClr val="57111C"/>
                </a:solidFill>
                <a:effectLst/>
                <a:latin typeface="Akrobat Black" panose="020B0604020202020204" charset="-52"/>
              </a:rPr>
              <a:t>сайт: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800" b="0" i="0" dirty="0">
                <a:solidFill>
                  <a:srgbClr val="57111C"/>
                </a:solidFill>
                <a:effectLst/>
                <a:latin typeface="Akrobat Black" panose="020B0604020202020204" charset="-52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https://d3510150.gosuslugi.ru/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D304E8-129E-DB60-47BB-F6CA36E2289B}"/>
              </a:ext>
            </a:extLst>
          </p:cNvPr>
          <p:cNvSpPr txBox="1"/>
          <p:nvPr/>
        </p:nvSpPr>
        <p:spPr>
          <a:xfrm>
            <a:off x="8174181" y="5416044"/>
            <a:ext cx="4260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официальная страница </a:t>
            </a:r>
          </a:p>
          <a:p>
            <a:pPr algn="ctr"/>
            <a:r>
              <a:rPr lang="ru-RU" altLang="ru-RU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в социальной сети  ВКонтакте:                                                                                      </a:t>
            </a:r>
          </a:p>
          <a:p>
            <a:pPr algn="ctr"/>
            <a:r>
              <a:rPr lang="en-US" altLang="ru-RU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https://vk.com/public202956779</a:t>
            </a:r>
            <a:r>
              <a:rPr lang="ru-RU" altLang="ru-RU" sz="1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0570140-E283-EDF1-7B2B-003404B9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75" y="1654797"/>
            <a:ext cx="2967854" cy="1884892"/>
          </a:xfrm>
          <a:prstGeom prst="rect">
            <a:avLst/>
          </a:prstGeom>
          <a:noFill/>
          <a:ln>
            <a:solidFill>
              <a:srgbClr val="7C46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B147329-B289-FA9F-6728-B0DC8EAEB70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72829" r="3429"/>
          <a:stretch/>
        </p:blipFill>
        <p:spPr>
          <a:xfrm>
            <a:off x="1599735" y="5284322"/>
            <a:ext cx="2944708" cy="640870"/>
          </a:xfrm>
          <a:prstGeom prst="rect">
            <a:avLst/>
          </a:prstGeom>
          <a:ln>
            <a:solidFill>
              <a:srgbClr val="7C464A"/>
            </a:solidFill>
          </a:ln>
        </p:spPr>
      </p:pic>
    </p:spTree>
    <p:extLst>
      <p:ext uri="{BB962C8B-B14F-4D97-AF65-F5344CB8AC3E}">
        <p14:creationId xmlns:p14="http://schemas.microsoft.com/office/powerpoint/2010/main" val="2712662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71113" y="4683706"/>
            <a:ext cx="8897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57111C"/>
                </a:solidFill>
                <a:effectLst/>
                <a:latin typeface="Akrobat Black" panose="020B0604020202020204" charset="-52"/>
                <a:ea typeface="Calibri" panose="020F0502020204030204" pitchFamily="34" charset="0"/>
              </a:rPr>
              <a:t>Цель деятельности базовой площадки ДОО – </a:t>
            </a:r>
          </a:p>
          <a:p>
            <a:pPr algn="ctr"/>
            <a:r>
              <a:rPr lang="ru-RU" sz="2800" dirty="0">
                <a:solidFill>
                  <a:srgbClr val="57111C"/>
                </a:solidFill>
                <a:effectLst/>
                <a:latin typeface="Akrobat Black" panose="020B0604020202020204" charset="-52"/>
                <a:ea typeface="Calibri" panose="020F0502020204030204" pitchFamily="34" charset="0"/>
              </a:rPr>
              <a:t>разработка инновационных проектов, приоритетных для развития российской и региональной системы образования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20B060402020202020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46506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3148F6FA-9B52-A52B-4ABE-6B4FB0D96B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637245"/>
              </p:ext>
            </p:extLst>
          </p:nvPr>
        </p:nvGraphicFramePr>
        <p:xfrm>
          <a:off x="1876443" y="345728"/>
          <a:ext cx="9152419" cy="4912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4993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AA8C8-D9DF-5861-BF3E-AD1C3C4A8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919" y="2082852"/>
            <a:ext cx="5752217" cy="8529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ru-RU" sz="18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57111C"/>
                </a:solidFill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ереход от финансовой грамотности как набора знаний, умений и навыков к финансовой культуре, которая включает в себя ценности, установки и </a:t>
            </a:r>
            <a:r>
              <a:rPr lang="ru-RU" sz="1800" dirty="0">
                <a:solidFill>
                  <a:srgbClr val="57111C"/>
                </a:solidFill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поведенческие практики </a:t>
            </a:r>
            <a:br>
              <a:rPr lang="ru-RU" sz="18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55EF7-66D0-61CC-2231-213456EB3D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61294"/>
            <a:ext cx="13439775" cy="12555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1AAFEA-FCDE-0797-69E7-642213FCD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2C71B3-085F-C6D9-3768-D28CB3A8D567}"/>
              </a:ext>
            </a:extLst>
          </p:cNvPr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14028-D290-6C87-27CD-09DFF6883E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2D1B5B16-0A8A-E785-E786-A6E255B8A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749906"/>
              </p:ext>
            </p:extLst>
          </p:nvPr>
        </p:nvGraphicFramePr>
        <p:xfrm>
          <a:off x="3730038" y="2876037"/>
          <a:ext cx="5752217" cy="2610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4132729-0100-EA06-4EFB-75D3125AC4EC}"/>
              </a:ext>
            </a:extLst>
          </p:cNvPr>
          <p:cNvGrpSpPr/>
          <p:nvPr/>
        </p:nvGrpSpPr>
        <p:grpSpPr>
          <a:xfrm>
            <a:off x="3697322" y="852806"/>
            <a:ext cx="5752217" cy="959500"/>
            <a:chOff x="0" y="1256174"/>
            <a:chExt cx="7132458" cy="132150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C34293DE-BE5F-674D-4812-669472081002}"/>
                </a:ext>
              </a:extLst>
            </p:cNvPr>
            <p:cNvSpPr/>
            <p:nvPr/>
          </p:nvSpPr>
          <p:spPr>
            <a:xfrm>
              <a:off x="0" y="1256174"/>
              <a:ext cx="7132458" cy="132150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a16="http://schemas.microsoft.com/office/drawing/2014/main" id="{BD82C222-DB32-E0D1-64ED-CA37CD3A4FDE}"/>
                </a:ext>
              </a:extLst>
            </p:cNvPr>
            <p:cNvSpPr txBox="1"/>
            <p:nvPr/>
          </p:nvSpPr>
          <p:spPr>
            <a:xfrm>
              <a:off x="64510" y="1489622"/>
              <a:ext cx="7003436" cy="8028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>
                  <a:solidFill>
                    <a:schemeClr val="bg1"/>
                  </a:solidFill>
                  <a:latin typeface="Akrobat" panose="020B060402020202020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«Стратегия повышения финансовой грамотности населения в РФ с 2023 до 2030 года» </a:t>
              </a:r>
              <a:endParaRPr lang="ru-RU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BB8EE615-FB1A-C0AB-5F8F-60E49163017C}"/>
              </a:ext>
            </a:extLst>
          </p:cNvPr>
          <p:cNvSpPr/>
          <p:nvPr/>
        </p:nvSpPr>
        <p:spPr>
          <a:xfrm>
            <a:off x="6462750" y="1809845"/>
            <a:ext cx="179109" cy="243117"/>
          </a:xfrm>
          <a:prstGeom prst="downArrow">
            <a:avLst/>
          </a:prstGeom>
          <a:solidFill>
            <a:srgbClr val="7C464A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C:\Users\User\Desktop\Баннер.jpg">
            <a:extLst>
              <a:ext uri="{FF2B5EF4-FFF2-40B4-BE49-F238E27FC236}">
                <a16:creationId xmlns:a16="http://schemas.microsoft.com/office/drawing/2014/main" id="{F82000FB-9D73-01FE-5135-4B735A7D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81" y="5625323"/>
            <a:ext cx="2431955" cy="111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0567A10-7445-6E7D-D7F8-1CBD96E9D1C0}"/>
              </a:ext>
            </a:extLst>
          </p:cNvPr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67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55EF7-66D0-61CC-2231-213456EB3D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61294"/>
            <a:ext cx="13439775" cy="12555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1AAFEA-FCDE-0797-69E7-642213FCD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2C71B3-085F-C6D9-3768-D28CB3A8D567}"/>
              </a:ext>
            </a:extLst>
          </p:cNvPr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14028-D290-6C87-27CD-09DFF6883E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2D1B5B16-0A8A-E785-E786-A6E255B8A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9758860"/>
              </p:ext>
            </p:extLst>
          </p:nvPr>
        </p:nvGraphicFramePr>
        <p:xfrm>
          <a:off x="3727467" y="1756498"/>
          <a:ext cx="5494303" cy="2511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9F3DA8A-B787-8241-FDE9-CDD2E6E258A1}"/>
              </a:ext>
            </a:extLst>
          </p:cNvPr>
          <p:cNvGrpSpPr/>
          <p:nvPr/>
        </p:nvGrpSpPr>
        <p:grpSpPr>
          <a:xfrm>
            <a:off x="9639298" y="1439834"/>
            <a:ext cx="2792027" cy="630205"/>
            <a:chOff x="0" y="1256174"/>
            <a:chExt cx="7132458" cy="1321505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CD6C6A8E-6C60-03BA-3A7F-02A954629967}"/>
                </a:ext>
              </a:extLst>
            </p:cNvPr>
            <p:cNvSpPr/>
            <p:nvPr/>
          </p:nvSpPr>
          <p:spPr>
            <a:xfrm>
              <a:off x="0" y="1256174"/>
              <a:ext cx="7132458" cy="132150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: скругленные углы 4">
              <a:extLst>
                <a:ext uri="{FF2B5EF4-FFF2-40B4-BE49-F238E27FC236}">
                  <a16:creationId xmlns:a16="http://schemas.microsoft.com/office/drawing/2014/main" id="{B6418BD0-54BD-832F-7246-C59109CFBA9F}"/>
                </a:ext>
              </a:extLst>
            </p:cNvPr>
            <p:cNvSpPr txBox="1"/>
            <p:nvPr/>
          </p:nvSpPr>
          <p:spPr>
            <a:xfrm>
              <a:off x="64511" y="1264388"/>
              <a:ext cx="7003435" cy="1192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>
                  <a:solidFill>
                    <a:schemeClr val="bg1"/>
                  </a:solidFill>
                  <a:latin typeface="Akrobat" panose="020B0604020202020204" charset="-52"/>
                </a:rPr>
                <a:t>ФОП ДО</a:t>
              </a: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0DE9F9-1D4C-9820-E5F6-D3190C2DE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31" t="33917" r="56509" b="18096"/>
          <a:stretch/>
        </p:blipFill>
        <p:spPr>
          <a:xfrm>
            <a:off x="440169" y="4712077"/>
            <a:ext cx="2960256" cy="1843900"/>
          </a:xfrm>
          <a:prstGeom prst="rect">
            <a:avLst/>
          </a:prstGeom>
          <a:ln>
            <a:solidFill>
              <a:srgbClr val="7C464A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5447A2F-F9A3-C1EB-AAD9-F78521B2F0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888" t="33510" r="3415" b="8990"/>
          <a:stretch/>
        </p:blipFill>
        <p:spPr>
          <a:xfrm>
            <a:off x="9574067" y="4869554"/>
            <a:ext cx="2960256" cy="2258428"/>
          </a:xfrm>
          <a:prstGeom prst="rect">
            <a:avLst/>
          </a:prstGeom>
          <a:ln>
            <a:solidFill>
              <a:srgbClr val="7C464A"/>
            </a:solidFill>
          </a:ln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088AF256-F74B-2A56-2A10-DB607606021C}"/>
              </a:ext>
            </a:extLst>
          </p:cNvPr>
          <p:cNvGrpSpPr/>
          <p:nvPr/>
        </p:nvGrpSpPr>
        <p:grpSpPr>
          <a:xfrm>
            <a:off x="529058" y="1376560"/>
            <a:ext cx="2792027" cy="630205"/>
            <a:chOff x="0" y="1256174"/>
            <a:chExt cx="7132458" cy="1321505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E725DD7B-08B5-D8E4-6FD4-EB21FDAA6086}"/>
                </a:ext>
              </a:extLst>
            </p:cNvPr>
            <p:cNvSpPr/>
            <p:nvPr/>
          </p:nvSpPr>
          <p:spPr>
            <a:xfrm>
              <a:off x="0" y="1256174"/>
              <a:ext cx="7132458" cy="132150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Прямоугольник: скругленные углы 4">
              <a:extLst>
                <a:ext uri="{FF2B5EF4-FFF2-40B4-BE49-F238E27FC236}">
                  <a16:creationId xmlns:a16="http://schemas.microsoft.com/office/drawing/2014/main" id="{00A6B6AA-474B-DA8F-91BE-ECE694F6D02F}"/>
                </a:ext>
              </a:extLst>
            </p:cNvPr>
            <p:cNvSpPr txBox="1"/>
            <p:nvPr/>
          </p:nvSpPr>
          <p:spPr>
            <a:xfrm>
              <a:off x="64511" y="1264388"/>
              <a:ext cx="7003435" cy="1192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>
                  <a:solidFill>
                    <a:schemeClr val="bg1"/>
                  </a:solidFill>
                  <a:latin typeface="Akrobat" panose="020B0604020202020204" charset="-52"/>
                </a:rPr>
                <a:t>ФОП ДО</a:t>
              </a: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17EFE2-67F4-02D1-4981-01539402C4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85" t="5522" r="7975" b="88620"/>
          <a:stretch/>
        </p:blipFill>
        <p:spPr>
          <a:xfrm>
            <a:off x="440169" y="2065402"/>
            <a:ext cx="2960256" cy="1507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4AAB5F3-D2B0-828E-ACDD-0E47AFBBD9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815" t="13958" r="2474" b="13220"/>
          <a:stretch/>
        </p:blipFill>
        <p:spPr>
          <a:xfrm>
            <a:off x="9574066" y="2313603"/>
            <a:ext cx="2960256" cy="2686958"/>
          </a:xfrm>
          <a:prstGeom prst="rect">
            <a:avLst/>
          </a:prstGeom>
          <a:ln>
            <a:solidFill>
              <a:srgbClr val="7C464A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3F77EAA-C2B2-BC17-CB65-C67C493A5F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50" t="16867" r="50625" b="10722"/>
          <a:stretch/>
        </p:blipFill>
        <p:spPr>
          <a:xfrm>
            <a:off x="440169" y="2278676"/>
            <a:ext cx="2960256" cy="2551178"/>
          </a:xfrm>
          <a:prstGeom prst="rect">
            <a:avLst/>
          </a:prstGeom>
          <a:ln>
            <a:solidFill>
              <a:srgbClr val="7C464A"/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D9915E-5B12-A4C7-D3DE-3546D504DD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85" t="5522" r="7975" b="88620"/>
          <a:stretch/>
        </p:blipFill>
        <p:spPr>
          <a:xfrm>
            <a:off x="9548812" y="2124253"/>
            <a:ext cx="2960256" cy="150700"/>
          </a:xfrm>
          <a:prstGeom prst="rect">
            <a:avLst/>
          </a:prstGeom>
        </p:spPr>
      </p:pic>
      <p:pic>
        <p:nvPicPr>
          <p:cNvPr id="32" name="Picture 2" descr="C:\Users\User\Desktop\Баннер.jpg">
            <a:extLst>
              <a:ext uri="{FF2B5EF4-FFF2-40B4-BE49-F238E27FC236}">
                <a16:creationId xmlns:a16="http://schemas.microsoft.com/office/drawing/2014/main" id="{01B00F19-C025-1292-B30A-4B7E6898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68" y="4869554"/>
            <a:ext cx="2431955" cy="111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48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55EF7-66D0-61CC-2231-213456EB3D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61294"/>
            <a:ext cx="13439775" cy="12555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1AAFEA-FCDE-0797-69E7-642213FCD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2C71B3-085F-C6D9-3768-D28CB3A8D567}"/>
              </a:ext>
            </a:extLst>
          </p:cNvPr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14028-D290-6C87-27CD-09DFF6883E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2D1B5B16-0A8A-E785-E786-A6E255B8A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7874017"/>
              </p:ext>
            </p:extLst>
          </p:nvPr>
        </p:nvGraphicFramePr>
        <p:xfrm>
          <a:off x="2914741" y="-341877"/>
          <a:ext cx="7132458" cy="3619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C334FF31-EFED-6EFC-300B-9489B2DE2C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923126"/>
              </p:ext>
            </p:extLst>
          </p:nvPr>
        </p:nvGraphicFramePr>
        <p:xfrm>
          <a:off x="707082" y="1431664"/>
          <a:ext cx="12025610" cy="5326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960906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03879" y="2171326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effectLst/>
                <a:latin typeface="Akrobat" panose="020B0604020202020204" charset="-52"/>
                <a:ea typeface="Calibri" panose="020F0502020204030204" pitchFamily="34" charset="0"/>
              </a:rPr>
              <a:t>«Школа наставничества»</a:t>
            </a:r>
            <a:endParaRPr lang="ru-RU" sz="2800" b="1" dirty="0">
              <a:solidFill>
                <a:srgbClr val="57111C"/>
              </a:solidFill>
              <a:latin typeface="Akrobat" panose="020B0604020202020204" charset="-52"/>
            </a:endParaRPr>
          </a:p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B3EDA5D-96E3-8DAB-0A63-5440A8222C11}"/>
              </a:ext>
            </a:extLst>
          </p:cNvPr>
          <p:cNvSpPr txBox="1">
            <a:spLocks/>
          </p:cNvSpPr>
          <p:nvPr/>
        </p:nvSpPr>
        <p:spPr>
          <a:xfrm>
            <a:off x="1378857" y="2845806"/>
            <a:ext cx="10244392" cy="3820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934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902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869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9836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7803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5771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3738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Цель «Школы наставничества» - создание канала эффективного обмена личностным, жизненным и профессиональным опытом для каждого субъекта образовательной деятельности.</a:t>
            </a:r>
            <a:endParaRPr lang="ru-RU" sz="1800" dirty="0"/>
          </a:p>
          <a:p>
            <a:pPr algn="just">
              <a:lnSpc>
                <a:spcPct val="150000"/>
              </a:lnSpc>
            </a:pPr>
            <a:endParaRPr lang="ru-RU" sz="18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Наставничество – это постоянный диалог, межличностная коммуникация, </a:t>
            </a:r>
          </a:p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одна из форм передачи педагогического опыта, в ходе которой начинающие </a:t>
            </a:r>
          </a:p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педагоги практически осваивают профессиональные приемы </a:t>
            </a:r>
          </a:p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rgbClr val="57111C"/>
                </a:solidFill>
                <a:latin typeface="Akrobat" panose="020B0604020202020204" charset="-52"/>
                <a:cs typeface="Times New Roman" panose="02020603050405020304" pitchFamily="18" charset="0"/>
              </a:rPr>
              <a:t>под непосредственным руководством педагога-мастера.</a:t>
            </a:r>
          </a:p>
          <a:p>
            <a:pPr algn="just"/>
            <a:endParaRPr lang="ru-RU" sz="1600" b="1" dirty="0">
              <a:solidFill>
                <a:srgbClr val="57111C"/>
              </a:solidFill>
              <a:latin typeface="Akrobat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235E03-A0B0-E314-5210-E03E36B1D024}"/>
              </a:ext>
            </a:extLst>
          </p:cNvPr>
          <p:cNvSpPr/>
          <p:nvPr/>
        </p:nvSpPr>
        <p:spPr>
          <a:xfrm>
            <a:off x="2003879" y="1047177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1 ступень </a:t>
            </a:r>
            <a:r>
              <a:rPr lang="ru-RU" sz="2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– </a:t>
            </a:r>
          </a:p>
          <a:p>
            <a:pPr lvl="0" algn="ctr"/>
            <a:r>
              <a:rPr lang="ru-RU" sz="2800" b="1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организация работы на уровне ДОО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F69C5D-ABCC-90B9-F4F8-0F30A7491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98" y="4303641"/>
            <a:ext cx="2523851" cy="2000516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054185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235E03-A0B0-E314-5210-E03E36B1D024}"/>
              </a:ext>
            </a:extLst>
          </p:cNvPr>
          <p:cNvSpPr/>
          <p:nvPr/>
        </p:nvSpPr>
        <p:spPr>
          <a:xfrm>
            <a:off x="2003879" y="930205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1 ступень </a:t>
            </a:r>
            <a:r>
              <a:rPr lang="ru-RU" sz="2800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– </a:t>
            </a:r>
          </a:p>
          <a:p>
            <a:pPr lvl="0" algn="ctr"/>
            <a:r>
              <a:rPr lang="ru-RU" sz="2800" b="1" dirty="0">
                <a:solidFill>
                  <a:srgbClr val="57111C"/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организация работы на уровне ДОО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F9F613B-C264-2447-410C-E0A1E0F15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8947463"/>
              </p:ext>
            </p:extLst>
          </p:nvPr>
        </p:nvGraphicFramePr>
        <p:xfrm>
          <a:off x="1701813" y="1897974"/>
          <a:ext cx="11356306" cy="4500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0874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1AAFEA-FCDE-0797-69E7-642213FCD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2C71B3-085F-C6D9-3768-D28CB3A8D567}"/>
              </a:ext>
            </a:extLst>
          </p:cNvPr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14028-D290-6C87-27CD-09DFF6883E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2D1B5B16-0A8A-E785-E786-A6E255B8A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916278"/>
              </p:ext>
            </p:extLst>
          </p:nvPr>
        </p:nvGraphicFramePr>
        <p:xfrm>
          <a:off x="2294574" y="160771"/>
          <a:ext cx="8372792" cy="298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195AD9E1-8CBC-245E-F76C-6388CBAA90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6778703"/>
              </p:ext>
            </p:extLst>
          </p:nvPr>
        </p:nvGraphicFramePr>
        <p:xfrm>
          <a:off x="317821" y="2614870"/>
          <a:ext cx="12804132" cy="444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1BD5806E-AF65-A691-04AB-178211AF47EC}"/>
              </a:ext>
            </a:extLst>
          </p:cNvPr>
          <p:cNvSpPr/>
          <p:nvPr/>
        </p:nvSpPr>
        <p:spPr>
          <a:xfrm>
            <a:off x="6391415" y="1410986"/>
            <a:ext cx="179109" cy="243117"/>
          </a:xfrm>
          <a:prstGeom prst="downArrow">
            <a:avLst/>
          </a:prstGeom>
          <a:solidFill>
            <a:srgbClr val="7C464A"/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9975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1445</TotalTime>
  <Words>1579</Words>
  <Application>Microsoft Office PowerPoint</Application>
  <PresentationFormat>Произвольный</PresentationFormat>
  <Paragraphs>217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Akrobat Black</vt:lpstr>
      <vt:lpstr>Arial</vt:lpstr>
      <vt:lpstr>Calibri</vt:lpstr>
      <vt:lpstr>Akrobat</vt:lpstr>
      <vt:lpstr>Wingdings</vt:lpstr>
      <vt:lpstr>Calibri Light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 Переход от финансовой грамотности как набора знаний, умений и навыков к финансовой культуре, которая включает в себя ценности, установки и поведенческие практики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Fadeev Alexey</cp:lastModifiedBy>
  <cp:revision>102</cp:revision>
  <dcterms:created xsi:type="dcterms:W3CDTF">2023-04-07T08:06:44Z</dcterms:created>
  <dcterms:modified xsi:type="dcterms:W3CDTF">2023-11-07T05:38:34Z</dcterms:modified>
</cp:coreProperties>
</file>