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499"/>
    <a:srgbClr val="FBD9BD"/>
    <a:srgbClr val="FFFF99"/>
    <a:srgbClr val="FFFF66"/>
    <a:srgbClr val="F2F565"/>
    <a:srgbClr val="DAF169"/>
    <a:srgbClr val="EFF268"/>
    <a:srgbClr val="F0F06A"/>
    <a:srgbClr val="F6F6D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4DB44-FC35-4982-9967-6E4B6F8F790B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392E8-2EFC-4B0D-B2D5-26FD21DA4D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5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392E8-2EFC-4B0D-B2D5-26FD21DA4D5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499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14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4.wd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0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492896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«Роль конкурсных мероприятий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в художественно-эстетическом и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sz="20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социокультурном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воспитании дошкольников»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60648"/>
            <a:ext cx="626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Межрегиональные заочные Педагогические чтения </a:t>
            </a:r>
          </a:p>
          <a:p>
            <a:pPr algn="ctr"/>
            <a:r>
              <a:rPr lang="ru-RU" b="1" dirty="0" smtClean="0"/>
              <a:t>«Дошкольное образование: взгляд современного педагога»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641" y="4293096"/>
            <a:ext cx="70112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err="1" smtClean="0"/>
              <a:t>Евстюничева</a:t>
            </a:r>
            <a:r>
              <a:rPr lang="ru-RU" dirty="0" smtClean="0"/>
              <a:t> Наталья Владимировна, воспитатель</a:t>
            </a:r>
          </a:p>
          <a:p>
            <a:pPr algn="r"/>
            <a:r>
              <a:rPr lang="ru-RU" dirty="0" err="1" smtClean="0"/>
              <a:t>Загадкина</a:t>
            </a:r>
            <a:r>
              <a:rPr lang="ru-RU" dirty="0" smtClean="0"/>
              <a:t> Юлия Александровна, воспитатель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Организация: бюджетное дошкольное образовательное учреждение</a:t>
            </a:r>
          </a:p>
          <a:p>
            <a:pPr algn="r"/>
            <a:r>
              <a:rPr lang="ru-RU" dirty="0" smtClean="0"/>
              <a:t>Сокольского муниципального района</a:t>
            </a:r>
          </a:p>
          <a:p>
            <a:pPr algn="r"/>
            <a:r>
              <a:rPr lang="ru-RU" dirty="0" smtClean="0"/>
              <a:t> «Детский сад </a:t>
            </a:r>
            <a:r>
              <a:rPr lang="ru-RU" dirty="0" err="1" smtClean="0"/>
              <a:t>общеразвивающего</a:t>
            </a:r>
            <a:r>
              <a:rPr lang="ru-RU" dirty="0" smtClean="0"/>
              <a:t> вида № 30»</a:t>
            </a:r>
          </a:p>
          <a:p>
            <a:pPr algn="r"/>
            <a:r>
              <a:rPr lang="ru-RU" dirty="0" smtClean="0"/>
              <a:t>город Сокол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6309320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2022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3528" y="1108194"/>
            <a:ext cx="43204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Конкурс «Много профессий хороших и разных».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Тема профессий. Наша организация работала над задачей по раннему самоопределению.  Для детей это сложная тема. Но как он может понять круг и мир  профессий, почувствовать профессию? Через творчество всплывает огромный мир профессий. А какие профессии я знаю, какие профессии мне интересны?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Вот совершенно другой мир теплый, радостный.  Можно говорить  об отношении к профессиям детей, об отношении к пониманию взрослой работы.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2" descr="https://klimovskds11.edumsko.ru/uploads/3000/2366/section/140635/folder/professii/stroitel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667" t="6942" r="6667" b="8371"/>
          <a:stretch>
            <a:fillRect/>
          </a:stretch>
        </p:blipFill>
        <p:spPr bwMode="auto">
          <a:xfrm>
            <a:off x="5004048" y="620688"/>
            <a:ext cx="3816424" cy="2558262"/>
          </a:xfrm>
          <a:prstGeom prst="rect">
            <a:avLst/>
          </a:prstGeom>
          <a:noFill/>
        </p:spPr>
      </p:pic>
      <p:pic>
        <p:nvPicPr>
          <p:cNvPr id="6" name="Picture 8" descr="https://www.maam.ru/images/users/photos/medium/0665cfb4ae4b9a034c2ac20eae942a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3519010"/>
            <a:ext cx="3816424" cy="28623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2160" y="3140968"/>
            <a:ext cx="1716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Арсений П., 6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6381328"/>
            <a:ext cx="1956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Севастьян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С., 5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51520" y="548680"/>
            <a:ext cx="86409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286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«Конкурс юных иллюстраторов».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Мы работали над совместным проектом с детской библиотекой и представляли свой  проект на конкурсе, организованным ФИРО и РГДБ «Необыкновенные приключения детей, их родителей и педагогов в библиотеке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».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Выбираются детские литературные произведения. Детям читаются фрагменты и дети делают иллюстрации к произведению. Это интересный процесс, который стимулирует процесс детского чтения, интерес к детской книге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 детской иллюстрации.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1" descr="C:\Users\Админ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2936"/>
            <a:ext cx="5292589" cy="3528392"/>
          </a:xfrm>
          <a:prstGeom prst="rect">
            <a:avLst/>
          </a:prstGeom>
          <a:noFill/>
        </p:spPr>
      </p:pic>
      <p:pic>
        <p:nvPicPr>
          <p:cNvPr id="6" name="Picture 2" descr="E:\img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3701" y="2171356"/>
            <a:ext cx="20932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img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3700" y="4269825"/>
            <a:ext cx="20932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4826675"/>
            <a:ext cx="867645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Конкурс «Страна мультфильмов».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Все дошкольные учреждения имеют компьютер. Для изобразительного искусства он может стать важным инструментом. Сейчас многие художники и дизайнеры работают на компьютере.  Через различные мультфильмы, презентации авторы выражают свои идеи. Мультфильм является средством воспитательного воздействия на ребенка, помогает прививать нормы и правила поведения. Просмотр анимационных фильмов можно организовать среди групп.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2" descr="D:\Мои документы\Рабочий стол\DSC_12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5132" r="3104" b="10347"/>
          <a:stretch/>
        </p:blipFill>
        <p:spPr bwMode="auto">
          <a:xfrm>
            <a:off x="1257192" y="2204864"/>
            <a:ext cx="3545678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779912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0885"/>
            <a:ext cx="3384376" cy="2441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4005064"/>
            <a:ext cx="4042077" cy="52322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Создание пластилинового мультфильма </a:t>
            </a:r>
          </a:p>
          <a:p>
            <a:pPr algn="ctr"/>
            <a:r>
              <a:rPr lang="ru-RU" sz="1400" b="1" dirty="0" smtClean="0"/>
              <a:t>«Приключения Деда Мороза»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95536" y="548680"/>
            <a:ext cx="842493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Конкурс художественных проектов «В гостях у художника».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Проект это какая - то тема, выраженная через детские художественные работы.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Рассказываем детям: «Кто такой художник, как работает художник?». Открываем для детей, что художник - это  огромное количество самых разных профессий: архитектор, дизайнер, иллюстраторы книг, живописцы. Художник создает вокруг нас материальный мир.  В ходе проекта проводятся  мастер - классы  по изобразительной деятельности, в том числе с привлечением специалистов школы искусств, дети совместно с педагогами выполняют художественную работу, предварительно выбрав тему и материал.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2" descr="S:\DCIM\102D3400\DSC_0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464496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68552" y="3759033"/>
            <a:ext cx="3851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Делается экспозиция выставки,  проводится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открытие.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На выставке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происходят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экскурсии, мероприятия.  Выставка создает особую атмосферу. Приходят дети, родители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 На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фоне этих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выставок проходят мастер-классы.</a:t>
            </a:r>
            <a:endParaRPr lang="ru-RU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78105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82867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Пандемия научила нас активнее участвовать в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онлайн</a:t>
            </a:r>
            <a:r>
              <a:rPr lang="ru-RU" dirty="0"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конкурсах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и выставках, использовать разнообразные интернет - ресурсы.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82867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	В мае наши дети приняли участие  в  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международной творческой выставке-акции </a:t>
            </a:r>
            <a:r>
              <a:rPr lang="ru-RU" b="1" dirty="0" smtClean="0"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Спасибо врачам!</a:t>
            </a:r>
            <a:r>
              <a:rPr lang="ru-RU" b="1" dirty="0" smtClean="0">
                <a:ea typeface="Calibri" pitchFamily="34" charset="0"/>
                <a:cs typeface="Arial" pitchFamily="34" charset="0"/>
              </a:rPr>
              <a:t>»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lang="ru-RU" sz="105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82867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	В детских работах много искренности, позитива, интереса к жизни. Конкурсы помогают взглянуть на мир глазами ребенка. 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828675" algn="l"/>
              </a:tabLs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Мы рекомендуем участвовать в конкурсах, проводимых Международным союзом педагогов - художников.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82867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Внедрение в  образовательный процесс  творческих конкурсов и выставок  как вида педагогической деятельности помогает создавать условия для художественно - эстетического  и </a:t>
            </a:r>
            <a:r>
              <a:rPr lang="ru-RU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социокультурного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воспитания.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Мои документы\Рабочий стол\2022-2023\img20221028_10391257.jpg"/>
          <p:cNvPicPr>
            <a:picLocks noChangeAspect="1" noChangeArrowheads="1"/>
          </p:cNvPicPr>
          <p:nvPr/>
        </p:nvPicPr>
        <p:blipFill>
          <a:blip r:embed="rId2" cstate="print"/>
          <a:srcRect t="8041" r="8510"/>
          <a:stretch>
            <a:fillRect/>
          </a:stretch>
        </p:blipFill>
        <p:spPr bwMode="auto">
          <a:xfrm>
            <a:off x="5076056" y="764704"/>
            <a:ext cx="3751071" cy="53285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3" y="6211669"/>
            <a:ext cx="86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На всех фотографиях, размещенных в </a:t>
            </a:r>
            <a:r>
              <a:rPr lang="ru-RU" b="1" i="1" dirty="0" smtClean="0"/>
              <a:t>докладе,  </a:t>
            </a:r>
            <a:r>
              <a:rPr lang="ru-RU" b="1" i="1" dirty="0" smtClean="0"/>
              <a:t>представлены работы воспитанников БДОУ СМР «Детский сад №30»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370" r="3333" b="448"/>
          <a:stretch>
            <a:fillRect/>
          </a:stretch>
        </p:blipFill>
        <p:spPr>
          <a:xfrm>
            <a:off x="251520" y="1196752"/>
            <a:ext cx="2005686" cy="2936898"/>
          </a:xfrm>
          <a:prstGeom prst="rect">
            <a:avLst/>
          </a:prstGeom>
        </p:spPr>
      </p:pic>
      <p:pic>
        <p:nvPicPr>
          <p:cNvPr id="4" name="Picture 2" descr="D:\Download\Петухова Елена Виктор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196752"/>
            <a:ext cx="2023215" cy="28602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66861" y="0"/>
            <a:ext cx="3402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Результативность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" name="Picture 2" descr="C:\Users\user\Desktop\Tixon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196752"/>
            <a:ext cx="4464496" cy="316961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r="3333" b="3316"/>
          <a:stretch>
            <a:fillRect/>
          </a:stretch>
        </p:blipFill>
        <p:spPr bwMode="auto">
          <a:xfrm>
            <a:off x="6732240" y="3789040"/>
            <a:ext cx="2051720" cy="282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8"/>
          <a:stretch>
            <a:fillRect/>
          </a:stretch>
        </p:blipFill>
        <p:spPr bwMode="auto">
          <a:xfrm>
            <a:off x="4644008" y="3861048"/>
            <a:ext cx="193907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2381" r="2398" b="2381"/>
          <a:stretch>
            <a:fillRect/>
          </a:stretch>
        </p:blipFill>
        <p:spPr bwMode="auto">
          <a:xfrm>
            <a:off x="2483768" y="3861048"/>
            <a:ext cx="1946649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520" y="260648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Участие в конкурсах художественного творчества различного уровня, направленных на воспитание дошкольников</a:t>
            </a:r>
            <a:endParaRPr lang="ru-RU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" b="2381"/>
          <a:stretch>
            <a:fillRect/>
          </a:stretch>
        </p:blipFill>
        <p:spPr bwMode="auto">
          <a:xfrm>
            <a:off x="395536" y="3789040"/>
            <a:ext cx="1944216" cy="2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55679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Амонашвили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Ш.А. Размышления о гуманной педагогике. М., Изд. Дом Ш.А.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Амонашвили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1995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34888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3. Аристотелева А. Эстетическое воспитание детей. В кн. Готовим детей к школе. Уфа, 1977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1. Алехин А.Д. Изобразительное искусство: Художник. Педагог. Школа.М.Просвещение,1984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47409" y="0"/>
            <a:ext cx="229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Литература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79512" y="9098"/>
            <a:ext cx="424847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Мы часто не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обращаем внимание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воспитательный  потенциал конкурсной деятельности.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Выставочные мероприятия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понимаются как демонстрация особых талантов отдельных наших воспитанников.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Но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конкурсы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нужны не только для презентации успехов, но и для зрителей – других детей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участвовавших  в выставке), педагогов и родителей. Поэтому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любое творческое  конкурсное мероприятия нужно проводить как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общесадовское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событие.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3441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После проведения мероприятия педагоги могут   провести рефлексию, провести интересные разговоры с детьми. Родителям можно объяснить определенные моменты жизни детей, заставить задуматься над некоторыми вопросами семейного воспитания.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Выставки наглядно представляют определенные аспекты, заявленные в целях, концепциях выставок, конкурсов. Они выражают, как дети  относятся  к тому или иному событию.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73076" y="0"/>
            <a:ext cx="26709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Актуальность</a:t>
            </a:r>
            <a:endParaRPr lang="ru-RU" sz="3200" b="1" cap="none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Picture 3" descr="H:\DCIM\102D3400\DSC_0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0930" r="3101"/>
          <a:stretch>
            <a:fillRect/>
          </a:stretch>
        </p:blipFill>
        <p:spPr bwMode="auto">
          <a:xfrm>
            <a:off x="5652120" y="548680"/>
            <a:ext cx="3178400" cy="2789208"/>
          </a:xfrm>
          <a:prstGeom prst="rect">
            <a:avLst/>
          </a:prstGeom>
          <a:noFill/>
        </p:spPr>
      </p:pic>
      <p:pic>
        <p:nvPicPr>
          <p:cNvPr id="8" name="Picture 4" descr="H:\DCIM\102D3400\DSC_0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456384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620688"/>
            <a:ext cx="87849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Нам необходим не только уровень развития изобразительных навыков каждого ребенка, нам нужно и становление ценностных позиций, которые определяют  цели, поступки, повседневную жизнь ребенка. Т.е. требуется специальная работа  не только по раскрытию одаренности ребенка,  но и   по развитию  его мировоззрения. Конкурсная деятельность -  это  инструмент воспитательной работы, средство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научения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человека видеть мир творчески.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87727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При определении темы конкурсов </a:t>
            </a:r>
            <a:r>
              <a:rPr lang="ru-RU" sz="2000" b="1" smtClean="0">
                <a:latin typeface="Arial" pitchFamily="34" charset="0"/>
                <a:ea typeface="Calibri" pitchFamily="34" charset="0"/>
                <a:cs typeface="Arial" pitchFamily="34" charset="0"/>
              </a:rPr>
              <a:t>нужно, прежде, 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обращать внимание </a:t>
            </a:r>
            <a:r>
              <a:rPr lang="ru-RU" sz="2000" b="1" smtClean="0">
                <a:latin typeface="Arial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lang="ru-RU" sz="2000" b="1" smtClean="0">
                <a:latin typeface="Arial" pitchFamily="34" charset="0"/>
                <a:ea typeface="Calibri" pitchFamily="34" charset="0"/>
                <a:cs typeface="Arial" pitchFamily="34" charset="0"/>
              </a:rPr>
              <a:t>личностное 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становление наших детей.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3076" y="0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Актуальность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Picture 2" descr="S:\DCIM\102D3400\DSC_0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80" y="3052496"/>
            <a:ext cx="3357600" cy="22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:\DCIM\102D3400\DSC_0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1440" y="3049680"/>
            <a:ext cx="3340703" cy="22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DCIM\102D3400\DSC_07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2861809" y="3050959"/>
            <a:ext cx="3348373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251520" y="5733256"/>
            <a:ext cx="3600400" cy="93610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Семья, труд, отечество, природа, мир, знания, культура, здоровье,  человек.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251520" y="1412776"/>
            <a:ext cx="3409950" cy="7096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ВОСПИТАНИЕ -  ключ к развитию личности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611560" y="4365104"/>
            <a:ext cx="3600400" cy="12241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251520" y="3429000"/>
            <a:ext cx="3528392" cy="7429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5" name="AutoShape 1"/>
          <p:cNvSpPr>
            <a:spLocks noChangeArrowheads="1"/>
          </p:cNvSpPr>
          <p:nvPr/>
        </p:nvSpPr>
        <p:spPr bwMode="auto">
          <a:xfrm>
            <a:off x="611560" y="2348880"/>
            <a:ext cx="3456384" cy="92201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210979"/>
            <a:ext cx="1847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23528" y="404664"/>
            <a:ext cx="85689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Роль конкурсных мероприятий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художественно-эстетическом 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социокультурном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воспитании дошкольников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395536" y="2132856"/>
            <a:ext cx="39604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Развитие - это вектор: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воспитание - вектор развития личности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251520" y="3429000"/>
            <a:ext cx="3456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Становление ценностных позиций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755576" y="4365104"/>
            <a:ext cx="3456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Именно ценности во многом определяют жизненные цели,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поступки, повседневную жизнь человека.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73076" y="0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Актуальность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9" name="Picture 3" descr="C:\Users\user\Desktop\335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509120" cy="45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4944" y="0"/>
            <a:ext cx="26071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Цели, задачи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20688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популяризация художественного творчества в воспитании детей дошкольного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Раскрытие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творческого потенциала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обучающихся.</a:t>
            </a: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благоприятной среды в дошкольной организации для творческого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общения.</a:t>
            </a: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Содействие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созданию новых форм воспитательной работы с дошкольниками.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3" descr="https://sun9-15.userapi.com/impf/c831109/v831109467/ca594/zH_ECUjEub0.jpg?size=1280x960&amp;quality=96&amp;sign=90f026c828695ea311e55345425f19d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149080"/>
            <a:ext cx="2693548" cy="2020162"/>
          </a:xfrm>
          <a:prstGeom prst="rect">
            <a:avLst/>
          </a:prstGeom>
          <a:noFill/>
        </p:spPr>
      </p:pic>
      <p:pic>
        <p:nvPicPr>
          <p:cNvPr id="5" name="Picture 7" descr="G:\МО  20-21\IMG_3522.JPG"/>
          <p:cNvPicPr>
            <a:picLocks noChangeAspect="1" noChangeArrowheads="1"/>
          </p:cNvPicPr>
          <p:nvPr/>
        </p:nvPicPr>
        <p:blipFill>
          <a:blip r:embed="rId3" cstate="print"/>
          <a:srcRect r="8437"/>
          <a:stretch>
            <a:fillRect/>
          </a:stretch>
        </p:blipFill>
        <p:spPr bwMode="auto">
          <a:xfrm>
            <a:off x="179512" y="4149080"/>
            <a:ext cx="2736304" cy="1992688"/>
          </a:xfrm>
          <a:prstGeom prst="rect">
            <a:avLst/>
          </a:prstGeom>
          <a:noFill/>
        </p:spPr>
      </p:pic>
      <p:pic>
        <p:nvPicPr>
          <p:cNvPr id="7" name="Picture 4" descr="DSC_01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9832" y="4149080"/>
            <a:ext cx="302182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548680"/>
            <a:ext cx="87849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Векторы тем творческих конкурсов нам заданы в стандарте,  Примерной программе дошкольного образования (отмечены базовые ценности: семья, труд,  Отечество, природа, мир, знания, культура, здоровье, человек).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В Календаре образовательных событий, утвержденном Министерством просвещения, традиционно обозначены важные для нашей страны даты, приуроченные к государственным и национальным праздникам, а также к памятным дням и событиям в области истории, науки и культуры.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73325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Возможно создать свой </a:t>
            </a:r>
            <a:r>
              <a:rPr lang="ru-RU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арт-челендж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 детском саду. Каждый месяц выбирать тему из Календаря образовательных событий, создавать галереи детских работ на группе или в детском саду.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Picture 2" descr="C:\Users\user\Desktop\img6.jpg"/>
          <p:cNvPicPr>
            <a:picLocks noChangeAspect="1" noChangeArrowheads="1"/>
          </p:cNvPicPr>
          <p:nvPr/>
        </p:nvPicPr>
        <p:blipFill>
          <a:blip r:embed="rId2" cstate="print"/>
          <a:srcRect l="10000" t="13333" r="50833" b="10000"/>
          <a:stretch>
            <a:fillRect/>
          </a:stretch>
        </p:blipFill>
        <p:spPr bwMode="auto">
          <a:xfrm>
            <a:off x="323528" y="2780928"/>
            <a:ext cx="1479817" cy="2172497"/>
          </a:xfrm>
          <a:prstGeom prst="rect">
            <a:avLst/>
          </a:prstGeom>
          <a:noFill/>
        </p:spPr>
      </p:pic>
      <p:pic>
        <p:nvPicPr>
          <p:cNvPr id="6" name="Picture 4" descr="https://goods.kaypu.com/photo/56a1e967384e1f2c7c7cbc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573016"/>
            <a:ext cx="1512168" cy="2198629"/>
          </a:xfrm>
          <a:prstGeom prst="rect">
            <a:avLst/>
          </a:prstGeom>
          <a:noFill/>
        </p:spPr>
      </p:pic>
      <p:pic>
        <p:nvPicPr>
          <p:cNvPr id="7" name="Picture 2" descr="http://kalitino.lo.eduru.ru/media/2020/11/03/1241578473/Prezentaciya_Microsoft_PowerPoint.jpg"/>
          <p:cNvPicPr>
            <a:picLocks noChangeAspect="1" noChangeArrowheads="1"/>
          </p:cNvPicPr>
          <p:nvPr/>
        </p:nvPicPr>
        <p:blipFill>
          <a:blip r:embed="rId4" cstate="print"/>
          <a:srcRect l="11250" t="2569" r="10000" b="10069"/>
          <a:stretch>
            <a:fillRect/>
          </a:stretch>
        </p:blipFill>
        <p:spPr bwMode="auto">
          <a:xfrm>
            <a:off x="3419872" y="3068960"/>
            <a:ext cx="3024336" cy="2448272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6588224" y="4005064"/>
            <a:ext cx="648072" cy="54178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235280" y="3284984"/>
            <a:ext cx="1908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Семья, труд, Отечество, природа, мир,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знания, культура, здоровье, человек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55576" y="476672"/>
            <a:ext cx="82089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Конкурс «Будни и праздники моей семьи»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направлен на укрепление связей поколений, формирование умения видеть и отражать в рисунке ценности своей семьи»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амые  частые изображения в рисунках детей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изображения отдыха, праздник.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Такие психологические  аспекты дают основание для работы с родителями,  для проведения с ними бесед: как организовать праздники, как рассказать ребенку о профессиях членов семьи (поскольку в работах воспитанников редко встречались изображения быта, совместного труда детей и взрослых).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800219" cy="685800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Темы, связанные с культурно - патриотическим направлением.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6211669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Дети, создавая работы, проводят целые исследование совместно со взрослыми по изучению темы.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chudotvorchestvo.ru/wp-content/uploads/2020/07/%D0%A0%D0%90%D0%91%D0%9E%D0%A2%D0%90_1593999003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861048"/>
            <a:ext cx="2592288" cy="1944217"/>
          </a:xfrm>
          <a:prstGeom prst="rect">
            <a:avLst/>
          </a:prstGeom>
          <a:noFill/>
        </p:spPr>
      </p:pic>
      <p:pic>
        <p:nvPicPr>
          <p:cNvPr id="9" name="Picture 6" descr="https://xn--80ajjine0d.xn--p1ai/sites/default/files/works/konkurs/img-20180908-wa0001.jpg"/>
          <p:cNvPicPr>
            <a:picLocks noChangeAspect="1" noChangeArrowheads="1"/>
          </p:cNvPicPr>
          <p:nvPr/>
        </p:nvPicPr>
        <p:blipFill>
          <a:blip r:embed="rId3" cstate="print"/>
          <a:srcRect t="12499"/>
          <a:stretch>
            <a:fillRect/>
          </a:stretch>
        </p:blipFill>
        <p:spPr bwMode="auto">
          <a:xfrm>
            <a:off x="6228184" y="2924944"/>
            <a:ext cx="2716641" cy="1895664"/>
          </a:xfrm>
          <a:prstGeom prst="rect">
            <a:avLst/>
          </a:prstGeom>
          <a:noFill/>
        </p:spPr>
      </p:pic>
      <p:pic>
        <p:nvPicPr>
          <p:cNvPr id="10" name="Picture 4" descr="https://upload2.schoolrm.ru/iblock/23d/23d91e1566f3012cecc525fa722ba726/404b9d00d0524457a703cc696d25e0b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041"/>
          <a:stretch>
            <a:fillRect/>
          </a:stretch>
        </p:blipFill>
        <p:spPr bwMode="auto">
          <a:xfrm>
            <a:off x="3347864" y="3284984"/>
            <a:ext cx="2804120" cy="20601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87624" y="5805264"/>
            <a:ext cx="1505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Мария Г., 5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373216"/>
            <a:ext cx="1577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Артём К., 6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4869160"/>
            <a:ext cx="1494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Олеся Т., 5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971600" y="476672"/>
            <a:ext cx="79208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28675" algn="l"/>
              </a:tabLst>
            </a:pP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Конкурс «Лицо моей улицы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».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Все мы стремимся куда то поехать,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что-то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посмотреть, это важно и здорово.   А что происходит в моем городе, что происходит на моей улице? Чем она интересна? Через  творчество возникает настоящий живой интерес  к  своей улице, своему городу, к своему окружению.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116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Формирование патриотизма начинается с воспитания у ребенка любви и привязанности к своей семье, дому, улице, городу.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800219" cy="685800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Темы, связанные с культурно - патриотическим направлением.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988840"/>
            <a:ext cx="3356746" cy="3816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92" y="1954000"/>
            <a:ext cx="3338525" cy="381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4972" y="5804532"/>
            <a:ext cx="1958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Екатерина И., 6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5805264"/>
            <a:ext cx="1294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Ева К., 6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27584" y="4826675"/>
            <a:ext cx="79928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В рамках акции «Книга Памяти» мы провели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конкурс «Путь моей семьи к Победе».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Мы специально сделали акцент на семье.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Если раньше, когда мы проводили подобный конкурс,  мальчишки чаще всего рисовали бой, преобладал героический пафос, то рисунки в рамках этого конкурса показали нам опыт движения конкретной семьи к Победе. Большинство работ  было  о переживаниях: дети войны,  голод, холод, ужасы войны, тема возращения с войны.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00219" cy="685800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Темы, связанные с культурно - патриотическим направлением. 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0466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Творческий конкурс - это эксперимент. Рисунок, поделка показывает отношение детей к разным событиям.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2257" y="0"/>
            <a:ext cx="3551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 smtClean="0">
                <a:ln w="13500">
                  <a:noFill/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Материалы опыта</a:t>
            </a:r>
            <a:endParaRPr lang="ru-RU" sz="3200" b="1" spc="50" dirty="0">
              <a:ln w="13500">
                <a:noFill/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Picture 2" descr="https://pionerka.ru/wp-content/uploads/2019/05/IMG_20190426_123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1" y="1412776"/>
            <a:ext cx="4253940" cy="2994950"/>
          </a:xfrm>
          <a:prstGeom prst="rect">
            <a:avLst/>
          </a:prstGeom>
          <a:noFill/>
        </p:spPr>
      </p:pic>
      <p:pic>
        <p:nvPicPr>
          <p:cNvPr id="8" name="Picture 10" descr="http://dmuz-kiz.ru/images/p372_ivashaenkomargaritapyayvaogon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813" b="8476"/>
          <a:stretch>
            <a:fillRect/>
          </a:stretch>
        </p:blipFill>
        <p:spPr bwMode="auto">
          <a:xfrm>
            <a:off x="899591" y="2941077"/>
            <a:ext cx="2736305" cy="1656184"/>
          </a:xfrm>
          <a:prstGeom prst="rect">
            <a:avLst/>
          </a:prstGeom>
          <a:noFill/>
        </p:spPr>
      </p:pic>
      <p:pic>
        <p:nvPicPr>
          <p:cNvPr id="9" name="Picture 6" descr="https://www.culture.ru/storage/images/a5001d813d6476e33281d144641ec55b/37694b1af6de68cadfa05e8d4ac6415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052736"/>
            <a:ext cx="2736304" cy="153917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59632" y="2564904"/>
            <a:ext cx="178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Вячеслав Б., 6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7113" y="4597261"/>
            <a:ext cx="1561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София К., 6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4365104"/>
            <a:ext cx="1599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Ульяна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Х., 5 лет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564</Words>
  <Application>Microsoft Office PowerPoint</Application>
  <PresentationFormat>Экран (4:3)</PresentationFormat>
  <Paragraphs>103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Юлия</cp:lastModifiedBy>
  <cp:revision>54</cp:revision>
  <dcterms:created xsi:type="dcterms:W3CDTF">2022-03-19T05:31:41Z</dcterms:created>
  <dcterms:modified xsi:type="dcterms:W3CDTF">2022-10-30T14:28:28Z</dcterms:modified>
</cp:coreProperties>
</file>