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3" r:id="rId3"/>
    <p:sldId id="308" r:id="rId4"/>
    <p:sldId id="262" r:id="rId5"/>
    <p:sldId id="265" r:id="rId6"/>
    <p:sldId id="273" r:id="rId7"/>
    <p:sldId id="274" r:id="rId8"/>
    <p:sldId id="276" r:id="rId9"/>
    <p:sldId id="277" r:id="rId10"/>
    <p:sldId id="289" r:id="rId11"/>
    <p:sldId id="292" r:id="rId12"/>
    <p:sldId id="296" r:id="rId13"/>
    <p:sldId id="307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12" autoAdjust="0"/>
  </p:normalViewPr>
  <p:slideViewPr>
    <p:cSldViewPr>
      <p:cViewPr varScale="1">
        <p:scale>
          <a:sx n="78" d="100"/>
          <a:sy n="78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2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6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57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6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30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7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5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0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4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0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3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7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9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027F1-6F3F-435B-A0CD-67B7B6828EC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3FBC97-3363-4CE3-BA42-BF600C624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7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8064896" cy="4032448"/>
          </a:xfrm>
        </p:spPr>
        <p:txBody>
          <a:bodyPr>
            <a:normAutofit/>
          </a:bodyPr>
          <a:lstStyle/>
          <a:p>
            <a:pPr algn="ctr"/>
            <a:br>
              <a:rPr lang="ru-RU" sz="2000" dirty="0"/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музыкальной сказки в развитии ребёнка».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Елфимова Анна Валентиновна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(музыкальный руководитель).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«Юдинский детский сад».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область, Великоустюгский район,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Юдино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320040"/>
            <a:ext cx="7272808" cy="260490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музыкальных сказках я использую песни 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попевки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песня «Бобик». Г. Гладков «Морошка».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интонация на отклик « Ау». Попевка «Часы».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Россин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Мыши»и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д.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   с артикуляционным аппаратом и использую  дыхательные упражнения.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«Дракоша», «Ракета», «Аромат цветка»,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«Щечки», «Веселый язычок»,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«Тортик со свечами», «Кошечки», «Улыбка».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095B8C-4ED4-44F1-9D60-9CB17E1A3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75517"/>
            <a:ext cx="2304256" cy="30723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6ECA33-3AA6-4E07-B080-B10C2DFA6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75517"/>
            <a:ext cx="2304256" cy="30723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26FAF4-73C4-4125-A324-28715AD19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6" y="3075517"/>
            <a:ext cx="2663192" cy="3072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52888"/>
            <a:ext cx="3312368" cy="58284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сказках слушаем такие музыкальные произведения: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Галынин «Медведь», Д. Кабалевский «Ежик»,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Дремлюга  «Детская пьеса»(Лисонька).  И. Арсеев. «Пешком»,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Арсеев. «На велосипеде»,И. Арсеев.  «На машине».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Е. Тиличеева. «Зайцы».  С. Майкапар «Эхо» и т.д.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 применяю пальчиковые упражнения: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«Здравствуйте, ручки»,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Молоточком я стучу…»,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«Пальчики»,  «Загадка»,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делают ручки…» и т.д.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CD0E85-087A-40E0-B202-03CFDA666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1" y="552888"/>
            <a:ext cx="4536504" cy="24468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A8D639-F603-4931-9CD7-B93A0DC91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9" y="3861048"/>
            <a:ext cx="4644008" cy="2607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202760" cy="15841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сказках простукиваем слова по карточкам, знакомимся с регистрами, с темпом, динамикой, с характером музыкальных произведений, а также играем как на музыкальных,  так и на шумовых инструментах.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7F9DBA-9817-4642-B979-A813DCCC2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1" y="3212976"/>
            <a:ext cx="4232718" cy="23762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36C554-E32D-4849-B370-2E3714BE4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43" y="2780928"/>
            <a:ext cx="3744416" cy="280831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43212-F7A4-40D2-BB15-4A430364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554" y="320040"/>
            <a:ext cx="4655401" cy="63493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 показывает, что успех начального музыкального обучения для ребёнка непосредственно и прямо связан с развитием умения переживать общение с музыкой как радость. Поэтому нужно помочь каждому ребенку найти свои, доступные формы общения с музыкой и заложить удовольствие в фундамент музыкального обучения для поддержания интереса в дальнейшем развитии и совершенствовании.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Музыкальная  сказка является  одним  из лучших с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едств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питания малыша.  </a:t>
            </a: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музыкальные сказки помогут развить общие музыкальные способности, духовные и интеллектуальные стороны личности ребёнка, дать импульс для работы творческого воображения малыша. Каждая музыкальная сказка помогает научиться  слушать, </a:t>
            </a:r>
            <a:r>
              <a:rPr lang="ru-RU" sz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сопе</a:t>
            </a:r>
            <a:r>
              <a:rPr lang="en-US" sz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еживать</a:t>
            </a: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думать.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1927C7-E6D3-44D8-BAEB-C8EAE30AD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0" y="4293096"/>
            <a:ext cx="3439051" cy="19306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3951B-2A73-4863-8C3F-9C6D9EC0A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3" y="188640"/>
            <a:ext cx="2955004" cy="36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124744"/>
            <a:ext cx="51054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    </a:t>
            </a:r>
            <a:br>
              <a:rPr lang="ru-RU" sz="6000" dirty="0"/>
            </a:br>
            <a:br>
              <a:rPr lang="ru-RU" sz="6000" dirty="0"/>
            </a:br>
            <a:br>
              <a:rPr lang="ru-RU" sz="6000" dirty="0"/>
            </a:br>
            <a:br>
              <a:rPr lang="ru-RU" sz="6000" dirty="0"/>
            </a:br>
            <a:r>
              <a:rPr lang="ru-RU" sz="6000" dirty="0"/>
              <a:t>Спасибо</a:t>
            </a:r>
            <a:br>
              <a:rPr lang="ru-RU" sz="6000" dirty="0"/>
            </a:br>
            <a:r>
              <a:rPr lang="ru-RU" sz="6000" dirty="0"/>
              <a:t>за внимание!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16824" cy="4845868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новизна: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рождения и на протяжении всей жизни человек связан с музыкой.  Детские годы - это период интенсивного музыкального восприятия, накопления музыкальных впечатлений, которые оказывают огромное влияние,  на формирование всех сторон его личности, так и на дальнейшее музыкальное развитие ребёнка.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Занятия музыкой должны, прежде всего, доставлять детям радость. Это главное условие их музыкального развития. Только при этом условии можно «зажечь» ребёнка на всю жизнь любовью и интересом к музыке, сформировать потребность в ней, успешно развивать музыкальные способности.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Важно, чтобы дети чувствовали себя свободно, раскованно, эмоционально- возвышенно на занятиях музыкой.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Сказки в жизни ребёнка очень важны для его гармонического образования. А музыкальная сказка – это произведение, сюжет которого строится по законам обычной сказки, но при этом содержит ходы, связанные с миром звуков. Эта сказка должна научить сопереживать, слушать, думать и рассуждать.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5.jpg">
            <a:extLst>
              <a:ext uri="{FF2B5EF4-FFF2-40B4-BE49-F238E27FC236}">
                <a16:creationId xmlns:a16="http://schemas.microsoft.com/office/drawing/2014/main" id="{8D6E5826-E973-42FE-8D11-EFB9A2BBA0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3442" b="13442"/>
          <a:stretch>
            <a:fillRect/>
          </a:stretch>
        </p:blipFill>
        <p:spPr>
          <a:xfrm>
            <a:off x="5508104" y="5069167"/>
            <a:ext cx="2556283" cy="1494905"/>
          </a:xfrm>
          <a:prstGeom prst="rect">
            <a:avLst/>
          </a:prstGeom>
        </p:spPr>
      </p:pic>
      <p:pic>
        <p:nvPicPr>
          <p:cNvPr id="6" name="Рисунок 5" descr="6.jpg">
            <a:extLst>
              <a:ext uri="{FF2B5EF4-FFF2-40B4-BE49-F238E27FC236}">
                <a16:creationId xmlns:a16="http://schemas.microsoft.com/office/drawing/2014/main" id="{1786D052-A64B-4FA5-A423-61ACAC18F6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1015" b="11015"/>
          <a:stretch>
            <a:fillRect/>
          </a:stretch>
        </p:blipFill>
        <p:spPr>
          <a:xfrm>
            <a:off x="1547664" y="5069167"/>
            <a:ext cx="2556283" cy="1494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67836B-584F-4626-9B32-E489D7DD88B2}"/>
              </a:ext>
            </a:extLst>
          </p:cNvPr>
          <p:cNvSpPr/>
          <p:nvPr/>
        </p:nvSpPr>
        <p:spPr>
          <a:xfrm>
            <a:off x="1403648" y="612845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исследования: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музыкальных способностей детей младшего дошкольного возраста с помощью музыкальных сказок.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Задачи исследования: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-определить сущность понятия «сказка»;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-проанализировать, как сказка влияет на развитие ребёнка;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-определить особенности развития ребёнка 3-4 лет;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-создать сказки, которые можно использовать для развития музыкальности у детей младшего дошкольного возраста;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-разработать методику использования музыкальных сказок на музыкальных занятиях;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создавать из имеющихся в ближайшем окружении предметов атмосферу сказки.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1.jpg">
            <a:extLst>
              <a:ext uri="{FF2B5EF4-FFF2-40B4-BE49-F238E27FC236}">
                <a16:creationId xmlns:a16="http://schemas.microsoft.com/office/drawing/2014/main" id="{A1446590-DE11-45C0-957C-64F313A37F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0987" b="10987"/>
          <a:stretch>
            <a:fillRect/>
          </a:stretch>
        </p:blipFill>
        <p:spPr>
          <a:xfrm>
            <a:off x="1187624" y="4725144"/>
            <a:ext cx="3240360" cy="1894952"/>
          </a:xfrm>
          <a:prstGeom prst="rect">
            <a:avLst/>
          </a:prstGeom>
        </p:spPr>
      </p:pic>
      <p:pic>
        <p:nvPicPr>
          <p:cNvPr id="5" name="Рисунок 4" descr="4.jpg">
            <a:extLst>
              <a:ext uri="{FF2B5EF4-FFF2-40B4-BE49-F238E27FC236}">
                <a16:creationId xmlns:a16="http://schemas.microsoft.com/office/drawing/2014/main" id="{CA58E075-D5CE-47BF-808B-A3AA050292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1139" b="11139"/>
          <a:stretch>
            <a:fillRect/>
          </a:stretch>
        </p:blipFill>
        <p:spPr>
          <a:xfrm>
            <a:off x="5040052" y="4757026"/>
            <a:ext cx="3240362" cy="18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8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204312"/>
            <a:ext cx="4462122" cy="3728744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с древних времён является неотъемлемой частью воспитания ребёнка. </a:t>
            </a:r>
          </a:p>
          <a:p>
            <a:pPr lvl="0">
              <a:buClr>
                <a:srgbClr val="A53010"/>
              </a:buCl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сказок в воспитании ребёнка состоит не только в приятном времяпрепровождении. Ведь ребёнок учится понимать внутреннее состояние любимых героев, старается анализировать разные поступки.</a:t>
            </a:r>
          </a:p>
          <a:p>
            <a:pPr lvl="0">
              <a:spcBef>
                <a:spcPts val="0"/>
              </a:spcBef>
              <a:buClr>
                <a:srgbClr val="A53010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детей при помощи сказок – это всем доступное и в то  же время очень эффективное средство развития детской психики. </a:t>
            </a:r>
          </a:p>
          <a:p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A7C542-C614-4A1E-AB5D-D5B0AF565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0" y="256484"/>
            <a:ext cx="2304255" cy="30723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B52DAF-E847-4AFA-8D94-C69B17B74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1" y="3483018"/>
            <a:ext cx="2304256" cy="30723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B315C-B62F-4D33-B624-B0A16DE30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498218" cy="2218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260648"/>
            <a:ext cx="8134530" cy="3744416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buClr>
                <a:srgbClr val="A53010"/>
              </a:buClr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роль сказок в воспитании ребёнка очень велика.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Во-первых, они обеспечивают положительный эмоциональный контакт между педагогом и ребёнком, а это очень важно.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Во-вторых, словесное творчество является благоприятным условием для речевого развития ребёнка:  ребёнок узнает новые слова, в  игровых речевых ситуациях ребёнок слышит связную речь, состоящую из нескольких фраз, а значит, учится воспринимать ее.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В-третьих, сказки расширяют возможности знакомства с окружающим миром.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В-четвертых, любая сказка – это фактор эмоционального развития.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В-пятых, сказка может знакомить ребёнка с азами первых нравственных норм и правил поведения.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9918CE-2E04-472A-A890-37D65EB88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8786"/>
            <a:ext cx="3312368" cy="25451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111996-3233-4343-899E-85AFD5DDA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59412"/>
            <a:ext cx="2583879" cy="25838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20040"/>
            <a:ext cx="7416824" cy="33969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музыки интересен и важен для детей. Главная задача взрослых – поддержать этот интерес. С самых первых занятий ребёнок должен почувствовать чудо музыки, её волшебное влияние на душу человека.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этом нам помогут музыкальные сказки, так как именно они являются прямым помощником в развитии ребёнка.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сказки я сочиняла и создавала, работая в ДШИ в группе раннего эстетического развития. Сейчас, работая в детском саду, сказки использую во время занятий, а также в вечернее время на детских развлечениях и на родительском собрании.  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A0866C-55FE-4A70-BC0C-8519FC9B7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4" y="4237044"/>
            <a:ext cx="4098506" cy="23009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BA99A9-FA13-423D-AE91-1D43C5461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14786"/>
            <a:ext cx="4177801" cy="2345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11022"/>
            <a:ext cx="4017214" cy="3217978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Мною были разработаны следующие музыкальные сказки: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. День рождения Бобика.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Бобик и мышонок Пипи.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3.Как  Бобик на паровозе катался.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Поход в зоопарк. 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 Деревянная кукла.                               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6904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57791"/>
            <a:ext cx="1584176" cy="2274876"/>
          </a:xfrm>
        </p:spPr>
      </p:pic>
      <p:pic>
        <p:nvPicPr>
          <p:cNvPr id="8" name="Содержимое 8" descr="preview.jpg">
            <a:extLst>
              <a:ext uri="{FF2B5EF4-FFF2-40B4-BE49-F238E27FC236}">
                <a16:creationId xmlns:a16="http://schemas.microsoft.com/office/drawing/2014/main" id="{5665FF6F-1157-4C11-9993-5C96B5E842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173716"/>
            <a:ext cx="1917999" cy="2255284"/>
          </a:xfrm>
          <a:prstGeom prst="rect">
            <a:avLst/>
          </a:prstGeom>
        </p:spPr>
      </p:pic>
      <p:pic>
        <p:nvPicPr>
          <p:cNvPr id="9" name="Содержимое 5" descr="kartinka-na_shkafchik-bolshaya-20.jpg">
            <a:extLst>
              <a:ext uri="{FF2B5EF4-FFF2-40B4-BE49-F238E27FC236}">
                <a16:creationId xmlns:a16="http://schemas.microsoft.com/office/drawing/2014/main" id="{5434735B-76FD-4515-9952-66D96119E8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350" y="4005063"/>
            <a:ext cx="2160240" cy="2223777"/>
          </a:xfrm>
          <a:prstGeom prst="rect">
            <a:avLst/>
          </a:prstGeom>
        </p:spPr>
      </p:pic>
      <p:pic>
        <p:nvPicPr>
          <p:cNvPr id="10" name="Содержимое 5" descr="maxresdefault.jpg">
            <a:extLst>
              <a:ext uri="{FF2B5EF4-FFF2-40B4-BE49-F238E27FC236}">
                <a16:creationId xmlns:a16="http://schemas.microsoft.com/office/drawing/2014/main" id="{7A24694D-0B67-448A-85E0-18072AD423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172755"/>
            <a:ext cx="2901377" cy="1888392"/>
          </a:xfrm>
          <a:prstGeom prst="rect">
            <a:avLst/>
          </a:prstGeom>
        </p:spPr>
      </p:pic>
      <p:pic>
        <p:nvPicPr>
          <p:cNvPr id="11" name="Содержимое 5" descr="orig.gif">
            <a:extLst>
              <a:ext uri="{FF2B5EF4-FFF2-40B4-BE49-F238E27FC236}">
                <a16:creationId xmlns:a16="http://schemas.microsoft.com/office/drawing/2014/main" id="{2B671BF0-C40E-4A6A-9763-9C0317394D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9725" y="4255507"/>
            <a:ext cx="2901377" cy="1772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404664"/>
            <a:ext cx="3384376" cy="338437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Мы из будущего.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Мы из прошлого.              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 Как кошка Мурка с мышонком подружилась.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9. Веселое путешествие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Как жираф к музыкальной школе готовился.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7" name="Содержимое 4" descr="27.jpg">
            <a:extLst>
              <a:ext uri="{FF2B5EF4-FFF2-40B4-BE49-F238E27FC236}">
                <a16:creationId xmlns:a16="http://schemas.microsoft.com/office/drawing/2014/main" id="{A85BE4A3-0428-472C-9633-5B1EFDBD2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970" y="1196752"/>
            <a:ext cx="2118307" cy="1970615"/>
          </a:xfrm>
        </p:spPr>
      </p:pic>
      <p:pic>
        <p:nvPicPr>
          <p:cNvPr id="8" name="Содержимое 4" descr="27.jpg">
            <a:extLst>
              <a:ext uri="{FF2B5EF4-FFF2-40B4-BE49-F238E27FC236}">
                <a16:creationId xmlns:a16="http://schemas.microsoft.com/office/drawing/2014/main" id="{D7F4509D-5C98-436B-AC99-BDECE82293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214840"/>
            <a:ext cx="2603369" cy="1952527"/>
          </a:xfrm>
          <a:prstGeom prst="rect">
            <a:avLst/>
          </a:prstGeom>
        </p:spPr>
      </p:pic>
      <p:pic>
        <p:nvPicPr>
          <p:cNvPr id="9" name="Содержимое 5" descr="969.jpg">
            <a:extLst>
              <a:ext uri="{FF2B5EF4-FFF2-40B4-BE49-F238E27FC236}">
                <a16:creationId xmlns:a16="http://schemas.microsoft.com/office/drawing/2014/main" id="{D2DC02EA-CBA0-4ABD-A6AF-FAB9A39990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970" y="4020762"/>
            <a:ext cx="2775995" cy="2304256"/>
          </a:xfrm>
          <a:prstGeom prst="rect">
            <a:avLst/>
          </a:prstGeom>
        </p:spPr>
      </p:pic>
      <p:pic>
        <p:nvPicPr>
          <p:cNvPr id="11" name="Содержимое 4" descr="29.jpg">
            <a:extLst>
              <a:ext uri="{FF2B5EF4-FFF2-40B4-BE49-F238E27FC236}">
                <a16:creationId xmlns:a16="http://schemas.microsoft.com/office/drawing/2014/main" id="{7A0B0FA1-4D70-4134-B6E8-C41BA78809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6721" y="4239345"/>
            <a:ext cx="2830557" cy="2085673"/>
          </a:xfrm>
          <a:prstGeom prst="rect">
            <a:avLst/>
          </a:prstGeom>
        </p:spPr>
      </p:pic>
      <p:pic>
        <p:nvPicPr>
          <p:cNvPr id="12" name="Содержимое 5" descr="e8af5192bd14712da27f1b0d9e4d3.jpg">
            <a:extLst>
              <a:ext uri="{FF2B5EF4-FFF2-40B4-BE49-F238E27FC236}">
                <a16:creationId xmlns:a16="http://schemas.microsoft.com/office/drawing/2014/main" id="{1FD2E2BA-2182-497D-A07C-384B629230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7073" y="4209255"/>
            <a:ext cx="2603369" cy="21299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40F7B828-10EE-4F9B-ABB6-3208D731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283889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11.Дед  Мороз - красный нос.</a:t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Енот и Бублик.</a:t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Винни и его друзья.</a:t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Мешок – сапожок.</a:t>
            </a: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Новогоднее путешествие на воздушном шаре.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Содержимое 4" descr="31.jpg">
            <a:extLst>
              <a:ext uri="{FF2B5EF4-FFF2-40B4-BE49-F238E27FC236}">
                <a16:creationId xmlns:a16="http://schemas.microsoft.com/office/drawing/2014/main" id="{8963ADDE-5067-4785-B6F6-783FBA9379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963" y="446089"/>
            <a:ext cx="2520280" cy="1890210"/>
          </a:xfrm>
          <a:prstGeom prst="rect">
            <a:avLst/>
          </a:prstGeom>
        </p:spPr>
      </p:pic>
      <p:pic>
        <p:nvPicPr>
          <p:cNvPr id="10" name="Содержимое 4" descr="32.jpg">
            <a:extLst>
              <a:ext uri="{FF2B5EF4-FFF2-40B4-BE49-F238E27FC236}">
                <a16:creationId xmlns:a16="http://schemas.microsoft.com/office/drawing/2014/main" id="{A72A6515-C49D-4297-9F41-6F24CF4A44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549" y="2496969"/>
            <a:ext cx="2498636" cy="1864062"/>
          </a:xfrm>
          <a:prstGeom prst="rect">
            <a:avLst/>
          </a:prstGeom>
        </p:spPr>
      </p:pic>
      <p:pic>
        <p:nvPicPr>
          <p:cNvPr id="11" name="Содержимое 4" descr="33.jpg">
            <a:extLst>
              <a:ext uri="{FF2B5EF4-FFF2-40B4-BE49-F238E27FC236}">
                <a16:creationId xmlns:a16="http://schemas.microsoft.com/office/drawing/2014/main" id="{CD331125-6D2C-4196-A06C-CFB9B206A4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360" y="4640658"/>
            <a:ext cx="2459825" cy="1844869"/>
          </a:xfrm>
          <a:prstGeom prst="rect">
            <a:avLst/>
          </a:prstGeom>
        </p:spPr>
      </p:pic>
      <p:pic>
        <p:nvPicPr>
          <p:cNvPr id="12" name="Содержимое 5" descr="38b8cf68cb4c48828a3b9e052271cdb9--christmas-games-kids-christmas.jpg">
            <a:extLst>
              <a:ext uri="{FF2B5EF4-FFF2-40B4-BE49-F238E27FC236}">
                <a16:creationId xmlns:a16="http://schemas.microsoft.com/office/drawing/2014/main" id="{7992BA02-B39D-44CE-A0FF-1374DC9EAA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2722" y="3206175"/>
            <a:ext cx="2372704" cy="2810741"/>
          </a:xfrm>
          <a:prstGeom prst="rect">
            <a:avLst/>
          </a:prstGeom>
        </p:spPr>
      </p:pic>
      <p:pic>
        <p:nvPicPr>
          <p:cNvPr id="13" name="Содержимое 5" descr="priklyucheniya_na_vozdushnom_share._db.b_1353649329380.jpg">
            <a:extLst>
              <a:ext uri="{FF2B5EF4-FFF2-40B4-BE49-F238E27FC236}">
                <a16:creationId xmlns:a16="http://schemas.microsoft.com/office/drawing/2014/main" id="{9B9AEDF5-8FE7-4FFC-99EB-920CD3FA20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8197" y="3206174"/>
            <a:ext cx="2185443" cy="26710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1044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 «Роль музыкальной сказки в развитии ребёнка». Елфимова Анна Валентиновна (музыкальный руководитель). Муниципальное бюджетное дошкольное образовательное учреждение  «Юдинский детский сад». Вологодская область, Великоустюгский район,  д. Юдино.  </vt:lpstr>
      <vt:lpstr>Актуальность и новизна: С рождения и на протяжении всей жизни человек связан с музыкой.  Детские годы - это период интенсивного музыкального восприятия, накопления музыкальных впечатлений, которые оказывают огромное влияние,  на формирование всех сторон его личности, так и на дальнейшее музыкальное развитие ребёнка. Занятия музыкой должны, прежде всего, доставлять детям радость. Это главное условие их музыкального развития. Только при этом условии можно «зажечь» ребёнка на всю жизнь любовью и интересом к музыке, сформировать потребность в ней, успешно развивать музыкальные способности. Важно, чтобы дети чувствовали себя свободно, раскованно, эмоционально- возвышенно на занятиях музыкой.  Сказки в жизни ребёнка очень важны для его гармонического образования. А музыкальная сказка – это произведение, сюжет которого строится по законам обычной сказки, но при этом содержит ходы, связанные с миром звуков. Эта сказка должна научить сопереживать, слушать, думать и рассуждать.  </vt:lpstr>
      <vt:lpstr>Презентация PowerPoint</vt:lpstr>
      <vt:lpstr>Презентация PowerPoint</vt:lpstr>
      <vt:lpstr>Презентация PowerPoint</vt:lpstr>
      <vt:lpstr>  Мир музыки интересен и важен для детей. Главная задача взрослых – поддержать этот интерес. С самых первых занятий ребёнок должен почувствовать чудо музыки, её волшебное влияние на душу человека.  И в этом нам помогут музыкальные сказки, так как именно они являются прямым помощником в развитии ребёнка. Эти сказки я сочиняла и создавала, работая в ДШИ в группе раннего эстетического развития. Сейчас, работая в детском саду, сказки использую во время занятий, а также в вечернее время на детских развлечениях и на родительском собрании.     </vt:lpstr>
      <vt:lpstr>Мною были разработаны следующие музыкальные сказки: 1 . День рождения Бобика.  2. Бобик и мышонок Пипи. 3.Как  Бобик на паровозе катался. 4. Поход в зоопарк.   5.  Деревянная кукла.                                 </vt:lpstr>
      <vt:lpstr>Презентация PowerPoint</vt:lpstr>
      <vt:lpstr>Презентация PowerPoint</vt:lpstr>
      <vt:lpstr>В музыкальных сказках я использую песни и попевки.  Детская песня «Бобик». Г. Гладков «Морошка».  интонация на отклик « Ау». Попевка «Часы».  В. Россин «Мыши»и т. д.   Работаю   с артикуляционным аппаратом и использую  дыхательные упражнения. «Дракоша», «Ракета», «Аромат цветка», «Щечки», «Веселый язычок»,  «Тортик со свечами», «Кошечки», «Улыбка». </vt:lpstr>
      <vt:lpstr> В сказках слушаем такие музыкальные произведения: Г. Галынин «Медведь», Д. Кабалевский «Ежик»,  Н. Дремлюга  «Детская пьеса»(Лисонька).  И. Арсеев. «Пешком»,  И. Арсеев. «На велосипеде»,И. Арсеев.  «На машине».  . Е. Тиличеева. «Зайцы».  С. Майкапар «Эхо» и т.д.  Для развития мелкой моторики применяю пальчиковые упражнения:    «Здравствуйте, ручки»,  « Молоточком я стучу…»,   «Пальчики»,  «Загадка», «Что делают ручки…» и т.д. </vt:lpstr>
      <vt:lpstr>В сказках простукиваем слова по карточкам, знакомимся с регистрами, с темпом, динамикой, с характером музыкальных произведений, а также играем как на музыкальных,  так и на шумовых инструментах.</vt:lpstr>
      <vt:lpstr>Вывод:   Практика показывает, что успех начального музыкального обучения для ребёнка непосредственно и прямо связан с развитием умения переживать общение с музыкой как радость. Поэтому нужно помочь каждому ребенку найти свои, доступные формы общения с музыкой и заложить удовольствие в фундамент музыкального обучения для поддержания интереса в дальнейшем развитии и совершенствовании. Музыкальная  сказка является  одним  из лучших сpедств вocпитания малыша.  Именно музыкальные сказки помогут развить общие музыкальные способности, духовные и интеллектуальные стороны личности ребёнка, дать импульс для работы творческого воображения малыша. Каждая музыкальная сказка помогает научиться  слушать, сопеpеживать и думать.   </vt:lpstr>
      <vt:lpstr>        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эмоционального восприятия детей в музыкальных сказках.</dc:title>
  <dc:creator>позитроника</dc:creator>
  <cp:lastModifiedBy>Пользователь</cp:lastModifiedBy>
  <cp:revision>67</cp:revision>
  <dcterms:created xsi:type="dcterms:W3CDTF">2014-10-11T12:25:45Z</dcterms:created>
  <dcterms:modified xsi:type="dcterms:W3CDTF">2022-10-29T18:29:27Z</dcterms:modified>
</cp:coreProperties>
</file>