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72" r:id="rId7"/>
    <p:sldId id="271" r:id="rId8"/>
    <p:sldId id="280" r:id="rId9"/>
    <p:sldId id="281" r:id="rId10"/>
    <p:sldId id="261" r:id="rId11"/>
    <p:sldId id="262" r:id="rId12"/>
    <p:sldId id="266" r:id="rId13"/>
    <p:sldId id="282" r:id="rId14"/>
    <p:sldId id="273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896"/>
    <a:srgbClr val="37A50B"/>
    <a:srgbClr val="248C8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615" autoAdjust="0"/>
    <p:restoredTop sz="86364" autoAdjust="0"/>
  </p:normalViewPr>
  <p:slideViewPr>
    <p:cSldViewPr>
      <p:cViewPr varScale="1">
        <p:scale>
          <a:sx n="87" d="100"/>
          <a:sy n="87" d="100"/>
        </p:scale>
        <p:origin x="-30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7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МОНИТОРИНГА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60886488983454179"/>
          <c:y val="1.5259646743578999E-2"/>
        </c:manualLayout>
      </c:layout>
      <c:overlay val="1"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</c:v>
                </c:pt>
                <c:pt idx="1">
                  <c:v>59</c:v>
                </c:pt>
                <c:pt idx="2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A5-4898-8D4A-FB37D66D54F9}"/>
            </c:ext>
          </c:extLst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792245919677028"/>
          <c:y val="0.64257918816014248"/>
          <c:w val="0.33809101955423387"/>
          <c:h val="0.35380256121981452"/>
        </c:manualLayout>
      </c:layout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Исследовательская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активность детей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918064487292775"/>
          <c:y val="0"/>
        </c:manualLayout>
      </c:layout>
      <c:overlay val="1"/>
    </c:title>
    <c:plotArea>
      <c:layout>
        <c:manualLayout>
          <c:layoutTarget val="inner"/>
          <c:xMode val="edge"/>
          <c:yMode val="edge"/>
          <c:x val="0.15597137168789049"/>
          <c:y val="6.3209434132472292E-2"/>
          <c:w val="0.77526912335434484"/>
          <c:h val="0.9130870280678505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мониторинг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82</c:v>
                </c:pt>
                <c:pt idx="2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47-4B39-B111-AEB85F416F2C}"/>
            </c:ext>
          </c:extLst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6264016477107035"/>
          <c:y val="0.65525020809273049"/>
          <c:w val="0.33735990504418478"/>
          <c:h val="0.33106376624952216"/>
        </c:manualLayout>
      </c:layout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F718B-9DAD-4AD7-AA62-B17C1AA6090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D63D-0FAF-4C43-AB4C-8DA0EFDB2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2F89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познавательно-исследовательской деятельности детей, посредством включения модулей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STEM-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91000" y="5410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Ельцина Ирина Владимировна, воспитатель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     </a:t>
            </a:r>
            <a:endParaRPr lang="en-US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3810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Кожаевский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детский сад «Василек»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Никольский муниципальный район  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457200"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Таким образом, с помощью модулей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STEМ-образования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: «Экспериментирование с живой и неживой природой» и «Математическое развитие» дошкольники вникают в логику происходящих явлений, понимают их взаимосвязь, изучают мир системно и тем самым вырабатывают в себе любознательность, развивается логическое мышления, умение выходить из критических ситуаций. Параллельно дети осваивают основы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самопрезентации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которые, в свою очередь обеспечивают абсолютно новый уровень развития ребенка.</a:t>
            </a:r>
          </a:p>
          <a:p>
            <a:pPr indent="457200"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этом году продолжила работу по данному направлению, приобрели новое оборудование, цифровой микроскоп, что позволяет разнообразить экспериментальную деятельность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1.Волосовец Татьяна Владимировна. STEM-образование детей дошкольного и младшего школьного возраста. 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2.Зыкова, Ольга Александровна. Экспериментирование с живой и неживой природой.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3.Маркова, Вера Александровна. Математическое развитие дошкольников.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4.Прохорова Л. Н.. Организация экспериментальной деятельности дошкольников.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0"/>
            <a:ext cx="7391400" cy="114300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Тема: «Статическое электричество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фото кружка вконт\электричествво\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419600" cy="324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" y="6172200"/>
            <a:ext cx="87813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Авторская техника изображения «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Макролонинг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pic>
        <p:nvPicPr>
          <p:cNvPr id="17" name="Picture 2" descr="C:\Users\User\Desktop\виро\ВИДЕО поликарбонат\фото кружок поликарбонат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48000"/>
            <a:ext cx="4320000" cy="3240000"/>
          </a:xfrm>
          <a:prstGeom prst="rect">
            <a:avLst/>
          </a:prstGeom>
          <a:noFill/>
        </p:spPr>
      </p:pic>
      <p:pic>
        <p:nvPicPr>
          <p:cNvPr id="18" name="Picture 2" descr="C:\Users\Александр\Desktop\поликар 5\ПОЛИКАРБ 4\поликарбонат старый матер педкопилка ФОТО\поликарбон ФОТОГРАФИИ\картины\SAM_538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548" r="17242"/>
          <a:stretch/>
        </p:blipFill>
        <p:spPr bwMode="auto">
          <a:xfrm>
            <a:off x="3733800" y="2743200"/>
            <a:ext cx="2009222" cy="24618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Игры логико-математического мышления</a:t>
            </a:r>
            <a:endParaRPr lang="ru-RU" sz="3000" dirty="0"/>
          </a:p>
        </p:txBody>
      </p:sp>
      <p:pic>
        <p:nvPicPr>
          <p:cNvPr id="4" name="Picture 2" descr="C:\Users\User\Desktop\САД 2\одар инд2021\яинд маршрут ирданово\фото\мар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76600"/>
            <a:ext cx="4315846" cy="3240000"/>
          </a:xfrm>
          <a:prstGeom prst="rect">
            <a:avLst/>
          </a:prstGeom>
          <a:noFill/>
        </p:spPr>
      </p:pic>
      <p:pic>
        <p:nvPicPr>
          <p:cNvPr id="5" name="Picture 5" descr="C:\Users\User\Desktop\САД 2\ФОТО сад 2021\кольца лулия стим творчество\SAM_73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00400"/>
            <a:ext cx="4319999" cy="3240000"/>
          </a:xfrm>
          <a:prstGeom prst="rect">
            <a:avLst/>
          </a:prstGeom>
          <a:noFill/>
        </p:spPr>
      </p:pic>
      <p:pic>
        <p:nvPicPr>
          <p:cNvPr id="6" name="Picture 6" descr="F:\фото кружка вконт\вода\головол.jpg"/>
          <p:cNvPicPr>
            <a:picLocks noChangeAspect="1" noChangeArrowheads="1"/>
          </p:cNvPicPr>
          <p:nvPr/>
        </p:nvPicPr>
        <p:blipFill>
          <a:blip r:embed="rId4" cstate="print"/>
          <a:srcRect r="3571" b="18749"/>
          <a:stretch>
            <a:fillRect/>
          </a:stretch>
        </p:blipFill>
        <p:spPr bwMode="auto">
          <a:xfrm>
            <a:off x="3048000" y="1066800"/>
            <a:ext cx="2883926" cy="32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Работа с цифровым микроскопом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КРУЖКИ 2022\ФОТО КРУжок 22-23\кружок фото микроскоп1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4320000" cy="3240000"/>
          </a:xfrm>
          <a:prstGeom prst="rect">
            <a:avLst/>
          </a:prstGeom>
          <a:noFill/>
        </p:spPr>
      </p:pic>
      <p:pic>
        <p:nvPicPr>
          <p:cNvPr id="4" name="Picture 2" descr="F:\КРУЖКИ 2022\ФОТО КРУжок 22-23\кружок фото микроскоп1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200400"/>
            <a:ext cx="4320000" cy="32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81000" y="4800600"/>
            <a:ext cx="5029200" cy="114300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Мини - лаборатория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Desktop\САД 2\КРУЖОК ЮН  ИС\СРЕДА\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352800"/>
            <a:ext cx="4648200" cy="3240000"/>
          </a:xfrm>
          <a:prstGeom prst="rect">
            <a:avLst/>
          </a:prstGeom>
          <a:noFill/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47244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90600" y="228600"/>
            <a:ext cx="75799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Презентация исследовательского проекта </a:t>
            </a:r>
            <a:endParaRPr lang="ru-RU" sz="30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34000" y="1676400"/>
            <a:ext cx="3810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«Влияние магнита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развитие комнатных растений»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Актуальность, новизна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STEМ - образование - модульное направление образования, целью которого является развитие интеллектуальных способностей ребенка с возможностью вовлечения его в научно - техническое творчество.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основу, данной работы, взяты модули: «Экспериментирование с живой и неживой природой»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под редакцией Ольги Александровны Зыковой и «Математическое развитие дошкольников»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под редакцией Веры Александровны Марковой, из программы развития интеллектуальных способностей «STEАM - образование детей дошкольного и младшего школьного возраста»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Они включены в индивидуальную работу с одаренными детьми и дополнительное образование детей старшего дошкольного возраста.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Программу дополняют собственные методические разработки: изготовление картин из сыпучих и других материалов в авторской технике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Макролонинг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и работа с цифровым микроскопом.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Цель, задачи</a:t>
            </a:r>
            <a:br>
              <a:rPr lang="ru-R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Развитие познавательно – исследовательской деятельности,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детей старшего дошкольного возраста, посредством включения модулей STEM-образования: «Экспериментирование с живой и неживой природой», «Математическое развитие».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интерес у детей к самостоятельным исследованиям, открытиям.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наблюдательность, любознательность.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познавательные процессы: логическое мышление, восприятие, память, внимание, мелкую моторику, активную речь и обогатить словарный запас.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Обогатить развивающую предметно - пространственную среду в группе.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Сформировать у детей уверенность в себе посредством развития мыслительных операций, творческих предпосылок и как следствие, развитие у детей личностного роста и чувства уверенности в себе и своих силах.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Материалы опыта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Этапы работы</a:t>
            </a:r>
            <a:endParaRPr lang="ru-RU" sz="7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1 этап,  (2019 – 2020 учебный год)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Изучение литературы по теме и источников интернет;</a:t>
            </a:r>
          </a:p>
          <a:p>
            <a:pPr algn="just">
              <a:lnSpc>
                <a:spcPct val="120000"/>
              </a:lnSpc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Разработка перспективного плана, конспектов занятий;</a:t>
            </a:r>
          </a:p>
          <a:p>
            <a:pPr algn="just">
              <a:lnSpc>
                <a:spcPct val="120000"/>
              </a:lnSpc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Проведение анализа предметно-развивающей среды;</a:t>
            </a:r>
          </a:p>
          <a:p>
            <a:pPr algn="just">
              <a:lnSpc>
                <a:spcPct val="120000"/>
              </a:lnSpc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Подборка диагностического материала.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2 этап (2020 – 2021учебный год)</a:t>
            </a:r>
          </a:p>
          <a:p>
            <a:pPr algn="just">
              <a:lnSpc>
                <a:spcPct val="120000"/>
              </a:lnSpc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Разработка плана.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Модуль «Математическое развитие»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Включение дидактических игр, рекомендованных модулем, в свободную игровую деятельности детей, и занятия по ФЭМП;</a:t>
            </a:r>
          </a:p>
          <a:p>
            <a:pPr algn="just">
              <a:lnSpc>
                <a:spcPct val="120000"/>
              </a:lnSpc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Использование материала и в индивидуальной работе с детьми, в работе с одаренным ребенком (запланированы занятия по 10-15 минут 2 раза в неделю) используются головоломки, ребусы, Блоки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, палочки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, кольца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Лулия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20000"/>
              </a:lnSpc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Создание сборника логических и арифметических задач;</a:t>
            </a:r>
          </a:p>
          <a:p>
            <a:pPr algn="just">
              <a:lnSpc>
                <a:spcPct val="120000"/>
              </a:lnSpc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Разработка интерактивных игр на основе сборника.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143001"/>
            <a:ext cx="8001000" cy="41910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Модуль «Экспериментирование с живой и неживой природой» </a:t>
            </a:r>
          </a:p>
          <a:p>
            <a:pPr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Включение элементов модуля в свободную игровую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деятельность детей;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Разработка дополнительной программы «Юный исследователь»;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Составление примерного плана детских проектов;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Дополнение программы кружка собственными методическими разработками, изготовление картин  из сыпучих и других материалов в авторской технике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Макролонинг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этап (2021 - 2022 год)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Обобщение опыта работы. Выступление на педсоветах,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конференциях, районных педагогических чтениях.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Вся деятельность, организуемая с детьми, основана на технологии личностно-ориентированного взаимодействия.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 экспериментирования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 наблюдения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Игровой метод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Элементарный опыт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Восприятие познавательной литературы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Просмотр познавательно - учебных презентаций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Беседы познавательного характера.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Результативность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437356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интереса у детей к самостоятельным исследованиям, открытиям.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наблюдательности, любознательности.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познавательных процессов: логического мышления, восприятия, произвольного внимания, памяти, мелкой моторики, активной речи и обогащение словарного запаса.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Сформированность у детей уверенности в себе и в своих силах.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Обогащение предметно – развивающей среды в группе, наличие «интересного» оборудования, разнообразных веществ и материалов безопасных для детей, по темам: Измерение; Микроскопы; Глина и песок; Вода; Воздух; Свет; Магниты; Сыпучие вещества; Смеси, растворы, Живая природа. Сформирована картотека опытов и экспериментов. Создан красочный альбом экспериментов для детей. Есть центр «Мини-лаборатория».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Второй год работы, </a:t>
            </a:r>
            <a:br>
              <a:rPr lang="ru-RU" sz="3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2020 – 2021учебный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724400" y="3048000"/>
          <a:ext cx="4114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5800" y="914400"/>
            <a:ext cx="81439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Модуль «Математическое развитие»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\Desktop\САД 2\одар инд2021\яинд маршрут ирданово\фото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95400"/>
            <a:ext cx="3359999" cy="2520000"/>
          </a:xfrm>
          <a:prstGeom prst="rect">
            <a:avLst/>
          </a:prstGeom>
          <a:noFill/>
        </p:spPr>
      </p:pic>
      <p:pic>
        <p:nvPicPr>
          <p:cNvPr id="7" name="Picture 2" descr="C:\Users\User\Desktop\САД 2\ФОТО сад 2021\кольца лулия стим творчество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038600"/>
            <a:ext cx="3359999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Мониторинг</a:t>
            </a:r>
            <a:endParaRPr lang="ru-RU" sz="3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67200" y="3276600"/>
          <a:ext cx="4648200" cy="3230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8600" y="1295400"/>
            <a:ext cx="259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методике Л.Н.Прохоровой, Т.И.Бабаевой, О.В.Киреевой.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F:\фото кружка вконт\вода\диаг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838200"/>
            <a:ext cx="4480000" cy="2520000"/>
          </a:xfrm>
          <a:prstGeom prst="rect">
            <a:avLst/>
          </a:prstGeom>
          <a:noFill/>
        </p:spPr>
      </p:pic>
      <p:pic>
        <p:nvPicPr>
          <p:cNvPr id="7" name="Picture 2" descr="F:\фото кружка вконт\вода\диагнос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505200"/>
            <a:ext cx="3689797" cy="25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769</Words>
  <PresentationFormat>Экран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 </vt:lpstr>
      <vt:lpstr>Актуальность, новизна</vt:lpstr>
      <vt:lpstr>Цель, задачи Развитие познавательно – исследовательской деятельности, детей старшего дошкольного возраста, посредством включения модулей STEM-образования: «Экспериментирование с живой и неживой природой», «Математическое развитие». </vt:lpstr>
      <vt:lpstr>Материалы опыта</vt:lpstr>
      <vt:lpstr>Слайд 5</vt:lpstr>
      <vt:lpstr>Методы  Вся деятельность, организуемая с детьми, основана на технологии личностно-ориентированного взаимодействия. </vt:lpstr>
      <vt:lpstr>Результативность</vt:lpstr>
      <vt:lpstr>Второй год работы,  2020 – 2021учебный год </vt:lpstr>
      <vt:lpstr>Мониторинг</vt:lpstr>
      <vt:lpstr>Вывод</vt:lpstr>
      <vt:lpstr>Список литературы</vt:lpstr>
      <vt:lpstr>Тема: «Статическое электричество»</vt:lpstr>
      <vt:lpstr>Игры логико-математического мышления</vt:lpstr>
      <vt:lpstr>Работа с цифровым микроскопом</vt:lpstr>
      <vt:lpstr>Мини - лаборатория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User</cp:lastModifiedBy>
  <cp:revision>23</cp:revision>
  <dcterms:created xsi:type="dcterms:W3CDTF">2001-12-31T23:49:06Z</dcterms:created>
  <dcterms:modified xsi:type="dcterms:W3CDTF">2002-01-01T00:07:16Z</dcterms:modified>
</cp:coreProperties>
</file>