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3" r:id="rId12"/>
    <p:sldId id="291" r:id="rId13"/>
    <p:sldId id="292" r:id="rId14"/>
  </p:sldIdLst>
  <p:sldSz cx="13439775" cy="7559675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krobat" panose="020B0604020202020204" charset="-52"/>
      <p:regular r:id="rId21"/>
      <p:bold r:id="rId22"/>
    </p:embeddedFont>
    <p:embeddedFont>
      <p:font typeface="Akrobat Black" panose="020B0604020202020204" charset="-52"/>
      <p:bold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552" y="-149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tiff"/><Relationship Id="rId7" Type="http://schemas.openxmlformats.org/officeDocument/2006/relationships/image" Target="../media/image1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tiff"/><Relationship Id="rId7" Type="http://schemas.openxmlformats.org/officeDocument/2006/relationships/image" Target="../media/image1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6283" y="1632259"/>
            <a:ext cx="97437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Цифровая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образовательная среда в детском саду  </a:t>
            </a:r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как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условие, способствующее обучению дошкольников программированию и формированию алгоритмического мышления</a:t>
            </a:r>
          </a:p>
          <a:p>
            <a:pPr algn="ctr"/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86451" y="4885522"/>
            <a:ext cx="4714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Ельцова Татьяна Николаевна, ст. воспитатель,</a:t>
            </a:r>
          </a:p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Ананьева Юлия Викторовна, воспитатель</a:t>
            </a:r>
          </a:p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 10», г. Сокол</a:t>
            </a:r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b="4705"/>
          <a:stretch/>
        </p:blipFill>
        <p:spPr>
          <a:xfrm>
            <a:off x="1239862" y="964086"/>
            <a:ext cx="10637400" cy="57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4016"/>
          <a:stretch/>
        </p:blipFill>
        <p:spPr>
          <a:xfrm>
            <a:off x="1816090" y="1012209"/>
            <a:ext cx="10471863" cy="56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b="4396"/>
          <a:stretch/>
        </p:blipFill>
        <p:spPr>
          <a:xfrm>
            <a:off x="1378857" y="947346"/>
            <a:ext cx="10325722" cy="55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b="4336"/>
          <a:stretch/>
        </p:blipFill>
        <p:spPr>
          <a:xfrm>
            <a:off x="1631662" y="1005231"/>
            <a:ext cx="10063753" cy="54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875754"/>
            <a:ext cx="9570293" cy="56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ПиктоМир 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– это комплексный подход к внедрению азов </a:t>
            </a:r>
            <a:r>
              <a:rPr lang="ru-RU" sz="28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алгоритмики</a:t>
            </a: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и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программирования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0156" y="1884698"/>
            <a:ext cx="3225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Образовательная 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среда</a:t>
            </a:r>
          </a:p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Picture 2" descr="C:\Users\km\Desktop\педконгресс\Ельцова Т.Н., Ананьева Ю.В\Без имени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 b="49684"/>
          <a:stretch/>
        </p:blipFill>
        <p:spPr bwMode="auto">
          <a:xfrm>
            <a:off x="622543" y="2471817"/>
            <a:ext cx="4419546" cy="16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F:\4 журнал\screen-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08" y="2751145"/>
            <a:ext cx="2902101" cy="181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020208" y="2117874"/>
            <a:ext cx="2753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57111C"/>
                </a:solidFill>
                <a:latin typeface="Akrobat" panose="00000600000000000000" pitchFamily="2" charset="-52"/>
              </a:rPr>
              <a:t>Цифровая 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среда</a:t>
            </a:r>
          </a:p>
          <a:p>
            <a:pPr algn="ctr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03418" y="4633844"/>
            <a:ext cx="2753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Игровая 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среда</a:t>
            </a:r>
          </a:p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22" name="Picture 4" descr="F:\4 журнал\piktomirr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11" y="3345305"/>
            <a:ext cx="2908299" cy="29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km\Desktop\педконгресс\Ельцова Т.Н., Ананьева Ю.В\7bvgn2yyc67xc4j42aij8f626i18zxui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 b="11826"/>
          <a:stretch/>
        </p:blipFill>
        <p:spPr bwMode="auto">
          <a:xfrm>
            <a:off x="1972312" y="5125195"/>
            <a:ext cx="3616134" cy="17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ПиктоМир </a:t>
            </a:r>
            <a:r>
              <a:rPr lang="ru-RU" sz="2800" dirty="0">
                <a:solidFill>
                  <a:srgbClr val="57111C"/>
                </a:solidFill>
                <a:latin typeface="Akrobat Black" panose="00000A00000000000000" pitchFamily="2" charset="-52"/>
              </a:rPr>
              <a:t>включает богатый набор обстановок, в которых действуют реальные и виртуальные </a:t>
            </a:r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роботы</a:t>
            </a:r>
            <a:endParaRPr lang="ru-RU" sz="2800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279" y="1862303"/>
            <a:ext cx="3454160" cy="2626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7084" y="1960100"/>
            <a:ext cx="3640392" cy="2503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844" y="4689161"/>
            <a:ext cx="3827717" cy="25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948" y="1902952"/>
            <a:ext cx="4581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ПиктоМир </a:t>
            </a:r>
            <a:r>
              <a:rPr lang="ru-RU" sz="2800" dirty="0">
                <a:solidFill>
                  <a:srgbClr val="57111C"/>
                </a:solidFill>
                <a:latin typeface="Akrobat Black" panose="00000A00000000000000" pitchFamily="2" charset="-52"/>
              </a:rPr>
              <a:t>в бестекстовой форме охватывает полный набор понятий современного структурного программирования и наглядные инструменты для использования счета и чисел в алгоритмах управления роботами</a:t>
            </a:r>
          </a:p>
          <a:p>
            <a:pPr algn="ctr"/>
            <a:endParaRPr lang="ru-RU" sz="280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653" y="1596434"/>
            <a:ext cx="5037159" cy="457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8846" y="1309945"/>
            <a:ext cx="63221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ПиктоМир </a:t>
            </a:r>
            <a:r>
              <a:rPr lang="ru-RU" sz="2800" dirty="0">
                <a:solidFill>
                  <a:srgbClr val="57111C"/>
                </a:solidFill>
                <a:latin typeface="Akrobat Black" panose="00000A00000000000000" pitchFamily="2" charset="-52"/>
              </a:rPr>
              <a:t>позволяет управлять роботами с помощью пульта, составлять программы из кубиков и программировать </a:t>
            </a:r>
            <a:r>
              <a:rPr lang="ru-RU" sz="2800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бестекстово</a:t>
            </a:r>
            <a:r>
              <a:rPr lang="ru-RU" sz="2800" dirty="0">
                <a:solidFill>
                  <a:srgbClr val="57111C"/>
                </a:solidFill>
                <a:latin typeface="Akrobat Black" panose="00000A00000000000000" pitchFamily="2" charset="-52"/>
              </a:rPr>
              <a:t>, не пользуясь </a:t>
            </a:r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экраном</a:t>
            </a:r>
            <a:endParaRPr lang="ru-RU" sz="280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990" y="975098"/>
            <a:ext cx="3877654" cy="5663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6608" y="3579976"/>
            <a:ext cx="4387377" cy="28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2543" y="1083818"/>
            <a:ext cx="118576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Пиктомир </a:t>
            </a:r>
            <a:r>
              <a:rPr lang="ru-RU" sz="2800" dirty="0">
                <a:solidFill>
                  <a:srgbClr val="57111C"/>
                </a:solidFill>
                <a:latin typeface="Akrobat Black" panose="00000A00000000000000" pitchFamily="2" charset="-52"/>
              </a:rPr>
              <a:t>позволяет решать и легкие и трудные задачи, используя все базовые конструкции современных языков </a:t>
            </a:r>
            <a:r>
              <a:rPr lang="ru-RU" sz="2800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программирования</a:t>
            </a:r>
            <a:endParaRPr lang="ru-RU" sz="280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8" name="image27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02024" y="2471519"/>
            <a:ext cx="7235726" cy="43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167" y="852805"/>
            <a:ext cx="5901439" cy="59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657" y="807779"/>
            <a:ext cx="6218459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</TotalTime>
  <Words>316</Words>
  <Application>Microsoft Office PowerPoint</Application>
  <PresentationFormat>Произвольный</PresentationFormat>
  <Paragraphs>26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 Light</vt:lpstr>
      <vt:lpstr>Calibri</vt:lpstr>
      <vt:lpstr>Akrobat</vt:lpstr>
      <vt:lpstr>Arial</vt:lpstr>
      <vt:lpstr>Akrobat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Детский сад № 10</cp:lastModifiedBy>
  <cp:revision>82</cp:revision>
  <dcterms:created xsi:type="dcterms:W3CDTF">2023-04-07T08:06:44Z</dcterms:created>
  <dcterms:modified xsi:type="dcterms:W3CDTF">2023-11-08T18:08:00Z</dcterms:modified>
</cp:coreProperties>
</file>