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74" r:id="rId2"/>
    <p:sldId id="275" r:id="rId3"/>
    <p:sldId id="257" r:id="rId4"/>
    <p:sldId id="276" r:id="rId5"/>
    <p:sldId id="266" r:id="rId6"/>
    <p:sldId id="269" r:id="rId7"/>
    <p:sldId id="277" r:id="rId8"/>
    <p:sldId id="270" r:id="rId9"/>
    <p:sldId id="272" r:id="rId10"/>
    <p:sldId id="260" r:id="rId11"/>
    <p:sldId id="267" r:id="rId12"/>
    <p:sldId id="273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3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0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17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55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956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1624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442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6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2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2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57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4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95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32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9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12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6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C4BF2-8AE6-4366-8EF2-CDD90FB506CD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B5C117-A624-4133-8412-BCC26B8D4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3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218" y="405011"/>
            <a:ext cx="8716297" cy="3451123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Вологодской области дополнительного профессионального образования «Вологодский институт развития образования»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педагогический конгресс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«Новое время - эффективное дошкольное образование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секция «Дайджест перспективных моделей развития функциональной грамотности в дошкольных образовательных организациях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предпосылок коммуникативной грамотности дошкольников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актуализацию речевой деятельности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2670" y="3649657"/>
            <a:ext cx="82738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работы:</a:t>
            </a:r>
          </a:p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Житник Анастасия Викторовна</a:t>
            </a:r>
          </a:p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Короткая Надежда Валерьевна</a:t>
            </a:r>
          </a:p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r>
              <a:rPr lang="ru-RU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Парыгина</a:t>
            </a:r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Владиславовна</a:t>
            </a:r>
          </a:p>
          <a:p>
            <a:pPr algn="r"/>
            <a:endParaRPr lang="ru-RU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</a:t>
            </a:r>
          </a:p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– </a:t>
            </a:r>
            <a:r>
              <a:rPr lang="ru-RU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Нюксенский</a:t>
            </a:r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</a:t>
            </a:r>
          </a:p>
          <a:p>
            <a:pPr algn="r"/>
            <a:endParaRPr lang="ru-RU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161380, Вологодская обл., </a:t>
            </a:r>
            <a:r>
              <a:rPr lang="ru-RU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Нюксенский</a:t>
            </a:r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округ, село Нюксеница, ул. Садовая, д.3а</a:t>
            </a:r>
          </a:p>
          <a:p>
            <a:pPr algn="ctr"/>
            <a:endParaRPr lang="ru-RU" dirty="0" smtClean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3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" b="25507"/>
          <a:stretch/>
        </p:blipFill>
        <p:spPr>
          <a:xfrm>
            <a:off x="5681649" y="3443729"/>
            <a:ext cx="2784154" cy="289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34" r="3481" b="24000"/>
          <a:stretch/>
        </p:blipFill>
        <p:spPr>
          <a:xfrm>
            <a:off x="551664" y="4215969"/>
            <a:ext cx="3260262" cy="2552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sun9-50.userapi.com/impg/ahJdz1Imbx2wCS980V6NRyasMTFgT9ustWutCw/Rg9Gf1ldWM8.jpg?size=1280x561&amp;quality=95&amp;sign=0e18f2cc5e23e2a0ffda8e626e399db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-1990" r="28652" b="-1"/>
          <a:stretch/>
        </p:blipFill>
        <p:spPr bwMode="auto">
          <a:xfrm>
            <a:off x="5147187" y="159032"/>
            <a:ext cx="3727918" cy="2634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9092" y="3682294"/>
            <a:ext cx="3089564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Знакомство с творчеством, выбор детских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стихов и стихов с чувством радости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7187" y="2924455"/>
            <a:ext cx="3853079" cy="41549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Изучение </a:t>
            </a:r>
            <a:r>
              <a:rPr lang="ru-RU" sz="105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жизни и творчества В.М. </a:t>
            </a:r>
            <a:r>
              <a:rPr lang="ru-RU" sz="10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Жуковой</a:t>
            </a:r>
            <a:endParaRPr lang="ru-RU" sz="105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</a:rPr>
              <a:t>Детский отдел центральной библиотеки МКУК "</a:t>
            </a:r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НЦБС«)</a:t>
            </a:r>
            <a:endParaRPr lang="ru-RU" sz="105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4314" y="6410462"/>
            <a:ext cx="3673663" cy="4154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книжки-малышки</a:t>
            </a:r>
          </a:p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«Мои любимые детские стихи В.М. Жуковой»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79168" y="194948"/>
            <a:ext cx="676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https://sun9-13.userapi.com/impg/lP80DXs9iJcnt6qGdIN_IZtGTvoH5IW4gIBi3g/nB1PXLKRHc4.jpg?size=486x1080&amp;quality=95&amp;sign=468afa116e964bf1ad62cd0372ff6681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1" b="11561"/>
          <a:stretch/>
        </p:blipFill>
        <p:spPr bwMode="auto">
          <a:xfrm>
            <a:off x="765631" y="194948"/>
            <a:ext cx="3003025" cy="3415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7965" y="307262"/>
            <a:ext cx="6636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детская конференция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первые открытия, исследования и проекты»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822" y="4433145"/>
            <a:ext cx="3394364" cy="163121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проект на тему: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«Есть ли в творчестве </a:t>
            </a:r>
            <a:r>
              <a:rPr lang="ru-RU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Нюксенской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поэтессы </a:t>
            </a:r>
            <a:endPara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Жуковой детские стихи?» </a:t>
            </a:r>
            <a:endPara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2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       Березина Виктория                                                                                                  </a:t>
            </a:r>
            <a:r>
              <a:rPr lang="ru-RU" sz="1200" i="1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учитель-логопед Житник А.В.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5702" y="1149359"/>
            <a:ext cx="3519055" cy="144655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на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тему: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«Чувство радости в стихах </a:t>
            </a:r>
            <a:r>
              <a:rPr lang="ru-RU" sz="1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Нюксенских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поэтов»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  Булатова Ольга                                                                                                         </a:t>
            </a:r>
            <a:endParaRPr lang="ru-RU" sz="1200" i="1" dirty="0" smtClean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педагог-психолог Короткая Н.В.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/>
          </a:p>
        </p:txBody>
      </p:sp>
      <p:pic>
        <p:nvPicPr>
          <p:cNvPr id="1026" name="Picture 2" descr="https://sun9-52.userapi.com/impg/08aG_mBNcrwWk28213ZRrmdpCp63GzLhlAgOfg/ZJyo7kvXXdA.jpg?size=1280x963&amp;quality=95&amp;sign=6b2e1a2872d96259bee67e3105f9945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31777" r="1936"/>
          <a:stretch/>
        </p:blipFill>
        <p:spPr bwMode="auto">
          <a:xfrm>
            <a:off x="344557" y="1347349"/>
            <a:ext cx="4691571" cy="2753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- Ольга Булатова Детская конференц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7664" y="2844473"/>
            <a:ext cx="2766627" cy="383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2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7499" y="56521"/>
            <a:ext cx="667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Сквозные образовательные технологии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39313" y="1824274"/>
            <a:ext cx="1884218" cy="507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39313" y="726222"/>
            <a:ext cx="1884218" cy="507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41127" y="726223"/>
            <a:ext cx="1884218" cy="507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74617" y="726221"/>
            <a:ext cx="1884218" cy="50711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3335475" y="1371565"/>
            <a:ext cx="560769" cy="4527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6220602" y="1431629"/>
            <a:ext cx="460672" cy="4527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3549703" y="970261"/>
            <a:ext cx="595789" cy="952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6234434" y="986136"/>
            <a:ext cx="595789" cy="952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 flipV="1">
            <a:off x="5181422" y="1302472"/>
            <a:ext cx="9888" cy="46196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191310" y="2652169"/>
            <a:ext cx="9667" cy="5304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2479608" y="3287010"/>
            <a:ext cx="1884218" cy="5071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компонент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739165" y="3302935"/>
            <a:ext cx="1884218" cy="5071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4848380" y="3540568"/>
            <a:ext cx="679584" cy="1592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5171755" y="4022662"/>
            <a:ext cx="9667" cy="5304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290591" y="4749164"/>
            <a:ext cx="1914328" cy="5499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развивающего обучения (Д.Б.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В.В. Давыдов)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439334" y="4748171"/>
            <a:ext cx="2174630" cy="5509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Выгодский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Н.Я. 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Михайленко, 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Д.Б. </a:t>
            </a:r>
            <a:r>
              <a:rPr lang="ru-RU" sz="1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848380" y="4764098"/>
            <a:ext cx="1884218" cy="5499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коммуникативные технологии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941127" y="4749165"/>
            <a:ext cx="1884218" cy="5499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проектной деятельности (Л.С. Киселёва, Т.А. Данилина)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59297" y="5746998"/>
            <a:ext cx="2275015" cy="577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сотрудничества </a:t>
            </a:r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 Ушинский, Н.П. Пирогов)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147786" y="5760665"/>
            <a:ext cx="2642703" cy="56395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развивающего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Л.С.Выгодский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Л.В.Зонков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249437" y="5760665"/>
            <a:ext cx="2374407" cy="577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исследовательская деятельность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(Савенкова А.И)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01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1760" y="2164080"/>
            <a:ext cx="4236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</a:p>
          <a:p>
            <a:pPr algn="ctr"/>
            <a:r>
              <a:rPr lang="ru-RU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внимание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67" y="3185767"/>
            <a:ext cx="4326193" cy="324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9" y="3185767"/>
            <a:ext cx="4305974" cy="322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366682" y="1159244"/>
            <a:ext cx="33478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русским языком (коммуникативная грамотность)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941937" y="1320468"/>
            <a:ext cx="471948" cy="309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41256" y="1152161"/>
            <a:ext cx="247281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966777" y="540826"/>
            <a:ext cx="471948" cy="309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382909" y="2192654"/>
            <a:ext cx="33478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и проектная технология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3347" y="481210"/>
            <a:ext cx="31791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детей с ТНР,ЗПР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971" y="524683"/>
            <a:ext cx="26346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ФГОС ДО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434379" y="501542"/>
            <a:ext cx="471948" cy="309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8307630" y="1327551"/>
            <a:ext cx="471948" cy="309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0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4480" y="289560"/>
            <a:ext cx="66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межрайонный фестиваль  «Социокультурные истоки. Служение Отечеству»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(20.02.2023 г)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85" y="935891"/>
            <a:ext cx="7634150" cy="57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7510" y="294967"/>
            <a:ext cx="6681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«Дать ребенку радость поэтического вдохновения,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пробудить в его сердце живой родник поэтического творчества –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такое же важное дело, как научить читать и решать задачи»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425" y="1835807"/>
            <a:ext cx="820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грамотность детей старшего дошкольного возраста во многом определяется развитием речи.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техникой общения детей с ТНР и ЗПР происходит значительно позднее в виду их нарушений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425" y="3590133"/>
            <a:ext cx="8200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Поэтические произведения расширяют кругозор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речь,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уровень, воспитывают особое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вдумчивое отношение к литературе,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прививают понимание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красоты слова, мелодии и ритма,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темпа, тона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силы голоса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интонации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Новизна: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учителя-логопеда и педагога-психолога по развитию речи детей как предпосылок коммуникативной грамотности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7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710" y="-159306"/>
            <a:ext cx="8524567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детей как формирование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предпосылок коммуникативной грамотности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возраста через поэтическое творчество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В.М.Жуковой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вслушиваться в ритм, темп, мелодику поэтического текста, интонационную выразительность и правильно применять в речевой деятельности детей;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способность вступать в общение, поддерживать его;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слушать и слышать собеседника;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эмоциональный интеллект, эмоциональную отзывчивость, сопереживание;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уважительное отношение и чувство принадлежности к малой родине и Отечеству;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внимание, интерес и чуткость к художественному слову автора;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привлечь родителей к чтению стихов детям, способствовать возрождению, поддержанию и сохранению традиций семейного чтения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5-7 лет, родители, воспитатели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664" y="1745939"/>
            <a:ext cx="856881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этап: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Организационный  06.03.2023г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планирование работы и создание условий для реализации проекта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07.03.2023-16.03.2023г.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организация мероприятий, направленных на реализацию проекта «Путешествие в мир поэзии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В.М.Жуковой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(Приложение №1 План мероприятий по реализации проекта).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этап. Заключительный. 17.03.2023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анализ результатов реализации проекта.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Создание продукта: книжки – малышки по стихам Жуковой В.М., сборник стихов «Детские стихи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В.М.Жуковой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глазами детей»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6503" y="383458"/>
            <a:ext cx="380508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(06.03.2023-17.03.2023г)</a:t>
            </a:r>
          </a:p>
          <a:p>
            <a:pPr>
              <a:spcAft>
                <a:spcPts val="120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6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8" y="673265"/>
            <a:ext cx="4834837" cy="257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5978" y="250723"/>
            <a:ext cx="474898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постановка на стихотворение автора (март 2023 г.)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0" y="3841954"/>
            <a:ext cx="4021394" cy="301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49320" y="3315015"/>
            <a:ext cx="3930951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детей к стихам поэтессы (март 2023 г.)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373" r="-304"/>
          <a:stretch/>
        </p:blipFill>
        <p:spPr>
          <a:xfrm>
            <a:off x="5341549" y="3749207"/>
            <a:ext cx="3333135" cy="321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279923" y="3149683"/>
            <a:ext cx="3394761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«Нет ничего, что Родины милей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(март 2023 г.)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49" y="673265"/>
            <a:ext cx="3222521" cy="2424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29561" y="206478"/>
            <a:ext cx="2357109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«Опрос детей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(март 2023 г.)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00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213" y="623897"/>
            <a:ext cx="8745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9303" y="162232"/>
            <a:ext cx="625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 продукт проекта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451" y="793174"/>
            <a:ext cx="85393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pPr lvl="0" algn="just"/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проявили интерес, чуткость к детским стихам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автора, внимательно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вслушиваются в ритм и мелодику поэтического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отзывчивость к восприятию поэтических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в речевом развитии, у детей появились предпосылки формирования коммуникативной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одители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заинтересованы в сотрудничестве с педагогами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451" y="4106665"/>
            <a:ext cx="4144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Продукт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Книжки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малышки детей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50770" y="3767452"/>
            <a:ext cx="4100053" cy="307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590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3012" y="682891"/>
            <a:ext cx="73299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1.Продолжить работу по формированию предпосылок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коммуникативной грамотности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ознакомление детей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детскими стихами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поэтессы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2.Организовать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ДОУ встречу с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В.М.Жуковой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Поделиться полученными знаниями с другими детьми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Выступить на детской конференции «Мои первые открытия, исследования и проекты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в конкурсе экологических театров, используя стихи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В.М.Жуковой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Использовать опыт данного проекта в работе с другими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Продолжать вовлекать родителей к чтению стихов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Нюксенских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4774" y="221226"/>
            <a:ext cx="544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проекта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80" y="3545213"/>
            <a:ext cx="4385851" cy="328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269146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1228</TotalTime>
  <Words>857</Words>
  <Application>Microsoft Office PowerPoint</Application>
  <PresentationFormat>Экран (4:3)</PresentationFormat>
  <Paragraphs>117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Легкий дым</vt:lpstr>
      <vt:lpstr>Автономное образовательное учреждение Вологодской области дополнительного профессионального образования «Вологодский институт развития образования»   Межрегиональный педагогический конгресс «Новое время - эффективное дошкольное образование»  Методическая секция «Дайджест перспективных моделей развития функциональной грамотности в дошкольных образовательных организациях»  Развитие предпосылок коммуникативной грамотности дошкольников  через актуализацию речевой деятельности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Леново</dc:creator>
  <cp:lastModifiedBy>Детский сад</cp:lastModifiedBy>
  <cp:revision>73</cp:revision>
  <dcterms:created xsi:type="dcterms:W3CDTF">2023-04-04T08:29:21Z</dcterms:created>
  <dcterms:modified xsi:type="dcterms:W3CDTF">2023-10-20T08:50:00Z</dcterms:modified>
</cp:coreProperties>
</file>