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notesMasterIdLst>
    <p:notesMasterId r:id="rId16"/>
  </p:notes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3910" autoAdjust="0"/>
  </p:normalViewPr>
  <p:slideViewPr>
    <p:cSldViewPr snapToGrid="0">
      <p:cViewPr varScale="1">
        <p:scale>
          <a:sx n="64" d="100"/>
          <a:sy n="64" d="100"/>
        </p:scale>
        <p:origin x="9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03ED8D-6388-4298-9F16-2F6C0DC0A7DF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83D1AD-2B4E-463E-8870-19EB7735B2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9497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83D1AD-2B4E-463E-8870-19EB7735B2ED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05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4EDE6-05DA-4C37-8FAE-6B1A61B1F93E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ABAF720-C5CC-4FA8-A5F0-69DB27B9E5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6072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4EDE6-05DA-4C37-8FAE-6B1A61B1F93E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ABAF720-C5CC-4FA8-A5F0-69DB27B9E5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823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4EDE6-05DA-4C37-8FAE-6B1A61B1F93E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ABAF720-C5CC-4FA8-A5F0-69DB27B9E527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691962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4EDE6-05DA-4C37-8FAE-6B1A61B1F93E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ABAF720-C5CC-4FA8-A5F0-69DB27B9E5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25660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4EDE6-05DA-4C37-8FAE-6B1A61B1F93E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ABAF720-C5CC-4FA8-A5F0-69DB27B9E527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4834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4EDE6-05DA-4C37-8FAE-6B1A61B1F93E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ABAF720-C5CC-4FA8-A5F0-69DB27B9E5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14220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4EDE6-05DA-4C37-8FAE-6B1A61B1F93E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AF720-C5CC-4FA8-A5F0-69DB27B9E5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44550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4EDE6-05DA-4C37-8FAE-6B1A61B1F93E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AF720-C5CC-4FA8-A5F0-69DB27B9E5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9345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4EDE6-05DA-4C37-8FAE-6B1A61B1F93E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AF720-C5CC-4FA8-A5F0-69DB27B9E5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7984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4EDE6-05DA-4C37-8FAE-6B1A61B1F93E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ABAF720-C5CC-4FA8-A5F0-69DB27B9E5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8701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4EDE6-05DA-4C37-8FAE-6B1A61B1F93E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ABAF720-C5CC-4FA8-A5F0-69DB27B9E5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8213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4EDE6-05DA-4C37-8FAE-6B1A61B1F93E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ABAF720-C5CC-4FA8-A5F0-69DB27B9E5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4001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4EDE6-05DA-4C37-8FAE-6B1A61B1F93E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AF720-C5CC-4FA8-A5F0-69DB27B9E5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823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4EDE6-05DA-4C37-8FAE-6B1A61B1F93E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AF720-C5CC-4FA8-A5F0-69DB27B9E5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212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4EDE6-05DA-4C37-8FAE-6B1A61B1F93E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AF720-C5CC-4FA8-A5F0-69DB27B9E5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3610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4EDE6-05DA-4C37-8FAE-6B1A61B1F93E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ABAF720-C5CC-4FA8-A5F0-69DB27B9E5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6232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74EDE6-05DA-4C37-8FAE-6B1A61B1F93E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ABAF720-C5CC-4FA8-A5F0-69DB27B9E5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157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BCC234-8EDF-2F7A-E049-CC971FD582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1574" y="2585185"/>
            <a:ext cx="8915399" cy="2262781"/>
          </a:xfrm>
        </p:spPr>
        <p:txBody>
          <a:bodyPr>
            <a:noAutofit/>
          </a:bodyPr>
          <a:lstStyle/>
          <a:p>
            <a:pPr algn="ctr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РОЛЬ ПРОЕКТНОЙ ДЕЯТЕЛЬНОСТИ  В СОЦИАЛИЗАЦИИ ДЕТЕЙ С ОВЗ  </a:t>
            </a:r>
            <a:r>
              <a:rPr lang="ru-RU" sz="4400">
                <a:latin typeface="Times New Roman" panose="02020603050405020304" pitchFamily="18" charset="0"/>
                <a:cs typeface="Times New Roman" panose="02020603050405020304" pitchFamily="18" charset="0"/>
              </a:rPr>
              <a:t>И ДЕТЕЙ-ИНВАЛИДОВ 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9C8EFBF-D562-D589-838B-5337DDA84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8763" y="5290925"/>
            <a:ext cx="4991269" cy="1203509"/>
          </a:xfrm>
        </p:spPr>
        <p:txBody>
          <a:bodyPr>
            <a:noAutofit/>
          </a:bodyPr>
          <a:lstStyle/>
          <a:p>
            <a:pPr algn="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Карачева Дарина Васильевна</a:t>
            </a:r>
          </a:p>
          <a:p>
            <a:pPr algn="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Учитель-дефектолог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B9BB791-9681-36AF-ED26-D8AEE4FAF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9791" y="168752"/>
            <a:ext cx="1438781" cy="13717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30BBB5-E96A-74A0-F73B-10D5F25C641A}"/>
              </a:ext>
            </a:extLst>
          </p:cNvPr>
          <p:cNvSpPr txBox="1"/>
          <p:nvPr/>
        </p:nvSpPr>
        <p:spPr>
          <a:xfrm>
            <a:off x="3450102" y="168752"/>
            <a:ext cx="60983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 «ДЕТСКИЙ САД №3 «РОДНИЧОК»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Никольск, Вологодская область</a:t>
            </a:r>
          </a:p>
        </p:txBody>
      </p:sp>
    </p:spTree>
    <p:extLst>
      <p:ext uri="{BB962C8B-B14F-4D97-AF65-F5344CB8AC3E}">
        <p14:creationId xmlns:p14="http://schemas.microsoft.com/office/powerpoint/2010/main" val="5795833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35642A7-96A1-C711-B770-E8BF8A8DDE19}"/>
              </a:ext>
            </a:extLst>
          </p:cNvPr>
          <p:cNvSpPr txBox="1"/>
          <p:nvPr/>
        </p:nvSpPr>
        <p:spPr>
          <a:xfrm>
            <a:off x="1783830" y="188414"/>
            <a:ext cx="9878517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Данный проект, приуроченный к этой дате, актуален тем, что творчество Корнея Ивановича открывает и объясняет ребенку жизнь общества и природы, мир человеческих чувств и взаимоотношений. Поэтому чтению сказок, стихов необходимо уделять особое внимание, активно включая их в образовательную деятельность детей с ОВЗ и детей-инвалидов.</a:t>
            </a: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подготовительном этапе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проекта мы изучили биографию К.И. Чуковского, подобрали: литературу, наглядные, дидактические пособия, демонстрационный материал для занятий, наборы игрушек, изготовление дидактические игры по произведениям писателя.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E9E1D20-1BD0-AC18-AE34-B736C645D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322" y="4552706"/>
            <a:ext cx="1813250" cy="211660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B879571-40C3-360B-8288-E9BA448C71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7218" y="4575230"/>
            <a:ext cx="1949456" cy="221906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5EF00A9-EA4B-7C2C-EC36-8343FDF3CD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57298">
            <a:off x="5579320" y="4575230"/>
            <a:ext cx="1720140" cy="209408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EF38D7B-3745-A168-3372-98A0E86381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1485" y="4494831"/>
            <a:ext cx="1920009" cy="223136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75C4B4E-5215-7FAF-9EF2-C853C1BC25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413939">
            <a:off x="10044877" y="4519110"/>
            <a:ext cx="1389588" cy="201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3880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B35249C-99E8-BD64-5644-61730A1E83F2}"/>
              </a:ext>
            </a:extLst>
          </p:cNvPr>
          <p:cNvSpPr txBox="1"/>
          <p:nvPr/>
        </p:nvSpPr>
        <p:spPr>
          <a:xfrm>
            <a:off x="1678898" y="0"/>
            <a:ext cx="100134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основном этапе проекта мы работали по следующим направлениям: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7428BF6-77DC-1B6E-68F0-2EEC7FBECA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8702" y="700255"/>
            <a:ext cx="3203298" cy="32168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D6C4FE-86A5-BFF4-EBD2-5D023490690C}"/>
              </a:ext>
            </a:extLst>
          </p:cNvPr>
          <p:cNvSpPr txBox="1"/>
          <p:nvPr/>
        </p:nvSpPr>
        <p:spPr>
          <a:xfrm>
            <a:off x="609401" y="1312753"/>
            <a:ext cx="6093500" cy="23544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Речевое развитие:</a:t>
            </a:r>
          </a:p>
          <a:p>
            <a:pPr algn="just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целью знакомства с творчеством К.И. Чуковского и формирование интереса к чтению, мы читали различные произведения писателя: «Айболит», «Топтыгин и лиса», «Краденое солнце», «Телефон» и др. Смотрели и обсуждали мультфильмы: «Мойдодыр», «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Федорино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горе», «Муха Цокотуха».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E5F2746-5E76-D42F-FEDA-D22BDFB643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929" b="9745"/>
          <a:stretch/>
        </p:blipFill>
        <p:spPr>
          <a:xfrm>
            <a:off x="6899500" y="1200329"/>
            <a:ext cx="2288099" cy="306110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09749E1-C0E5-EE5C-EBCA-46A027E04B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429486">
            <a:off x="-366215" y="3696615"/>
            <a:ext cx="3736943" cy="369725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398560C-0F05-BFBF-85E9-5C45E85327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07062">
            <a:off x="2802735" y="3643693"/>
            <a:ext cx="3708470" cy="36180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5085F89-B6C0-E061-C0F4-EBFFD5AE23DE}"/>
              </a:ext>
            </a:extLst>
          </p:cNvPr>
          <p:cNvSpPr txBox="1"/>
          <p:nvPr/>
        </p:nvSpPr>
        <p:spPr>
          <a:xfrm>
            <a:off x="6684596" y="4691167"/>
            <a:ext cx="6535710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Художественно-эстетическое развитие:</a:t>
            </a:r>
          </a:p>
          <a:p>
            <a:pPr algn="just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-Рисование по произведению «Айболит»,</a:t>
            </a:r>
          </a:p>
          <a:p>
            <a:pPr algn="just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-Лепка по произведению «Бармалей»,</a:t>
            </a:r>
          </a:p>
          <a:p>
            <a:pPr algn="just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-Аппликация «Краденое солнце»,</a:t>
            </a:r>
          </a:p>
          <a:p>
            <a:pPr algn="just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-Слушание музыки.</a:t>
            </a:r>
          </a:p>
        </p:txBody>
      </p:sp>
    </p:spTree>
    <p:extLst>
      <p:ext uri="{BB962C8B-B14F-4D97-AF65-F5344CB8AC3E}">
        <p14:creationId xmlns:p14="http://schemas.microsoft.com/office/powerpoint/2010/main" val="4954407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B987B2A-4B75-2B4C-C493-F3BA8B837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62022">
            <a:off x="-475694" y="-300090"/>
            <a:ext cx="3639627" cy="426147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B0F317-08CA-E536-3390-B381717A6A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33" b="3241"/>
          <a:stretch/>
        </p:blipFill>
        <p:spPr>
          <a:xfrm>
            <a:off x="2699854" y="16836"/>
            <a:ext cx="2834886" cy="362762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D9A06B-D10C-477E-15A9-8039D60C63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97257">
            <a:off x="4464821" y="-324477"/>
            <a:ext cx="3877392" cy="43102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C1294C-EDA6-5010-3A2D-2E61CA590C8D}"/>
              </a:ext>
            </a:extLst>
          </p:cNvPr>
          <p:cNvSpPr txBox="1"/>
          <p:nvPr/>
        </p:nvSpPr>
        <p:spPr>
          <a:xfrm>
            <a:off x="8034729" y="135363"/>
            <a:ext cx="3972393" cy="3647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деятельность</a:t>
            </a:r>
          </a:p>
          <a:p>
            <a:pPr algn="just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-дидактическая игра составление картинки из нескольких частей, по произведению «Телефон»,</a:t>
            </a:r>
          </a:p>
          <a:p>
            <a:pPr algn="just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-сюжетно-ролевая игра на основе произведения «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Федорино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горе»,</a:t>
            </a:r>
          </a:p>
          <a:p>
            <a:pPr algn="just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-дидактическая игра по произведению «Топтыгин и лиса»(«подбери хвост животным»).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1A2B27-052C-B74D-6136-BE53AA701D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85652">
            <a:off x="9469046" y="3736874"/>
            <a:ext cx="2853175" cy="330431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6DC22F7-A519-9551-6AD3-90758B53E7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75985">
            <a:off x="6898922" y="4230443"/>
            <a:ext cx="2868337" cy="27574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85EF675-3EA7-03AD-3351-AC665B99018B}"/>
              </a:ext>
            </a:extLst>
          </p:cNvPr>
          <p:cNvSpPr txBox="1"/>
          <p:nvPr/>
        </p:nvSpPr>
        <p:spPr>
          <a:xfrm>
            <a:off x="1543987" y="4534953"/>
            <a:ext cx="5347056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Приобщение к элементарным общественным нормам</a:t>
            </a:r>
          </a:p>
          <a:p>
            <a:pPr algn="just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-Формирование элементарных представлений о личной гигиене на основе стихотворения «Мойдодыр».</a:t>
            </a:r>
          </a:p>
        </p:txBody>
      </p:sp>
    </p:spTree>
    <p:extLst>
      <p:ext uri="{BB962C8B-B14F-4D97-AF65-F5344CB8AC3E}">
        <p14:creationId xmlns:p14="http://schemas.microsoft.com/office/powerpoint/2010/main" val="5039855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414364A-9DF7-3736-1C24-5DEEBFD10B1C}"/>
              </a:ext>
            </a:extLst>
          </p:cNvPr>
          <p:cNvSpPr txBox="1"/>
          <p:nvPr/>
        </p:nvSpPr>
        <p:spPr>
          <a:xfrm>
            <a:off x="1787576" y="134354"/>
            <a:ext cx="9145249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 с родителями</a:t>
            </a:r>
          </a:p>
          <a:p>
            <a:pPr algn="just"/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-домашнее чтение произведений К.И. Чуковского,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-совместное рисование дома,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-пополнение библиотеки группы книжками.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60B73C-FDB8-9C96-E981-C7AF4828B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6139" y="639387"/>
            <a:ext cx="3276569" cy="23921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442A39-D692-99F8-9723-A669715A764A}"/>
              </a:ext>
            </a:extLst>
          </p:cNvPr>
          <p:cNvSpPr txBox="1"/>
          <p:nvPr/>
        </p:nvSpPr>
        <p:spPr>
          <a:xfrm>
            <a:off x="1154243" y="3070822"/>
            <a:ext cx="113175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Завершением проекта стала выставка работ по произведениям К.И. Чуковского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1EB91B4-3E6F-4660-DDA9-2EF7B1777A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830" y="4310401"/>
            <a:ext cx="3646045" cy="254759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7D9DAFA-514C-8C3D-750F-40CCB4496A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3596" y="4310401"/>
            <a:ext cx="3473208" cy="25475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5A2F531-F9AE-E6C6-CDE8-C31CEE82A0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8525" y="4310401"/>
            <a:ext cx="3500045" cy="254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4550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001B983-C503-BD6C-88A5-757E0C0F92C3}"/>
              </a:ext>
            </a:extLst>
          </p:cNvPr>
          <p:cNvSpPr txBox="1"/>
          <p:nvPr/>
        </p:nvSpPr>
        <p:spPr>
          <a:xfrm>
            <a:off x="1111770" y="172047"/>
            <a:ext cx="10957810" cy="706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Заключение</a:t>
            </a:r>
            <a:endParaRPr lang="ru-RU" sz="4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50B224-EF21-34FC-4629-8B8A19CF11B1}"/>
              </a:ext>
            </a:extLst>
          </p:cNvPr>
          <p:cNvSpPr txBox="1"/>
          <p:nvPr/>
        </p:nvSpPr>
        <p:spPr>
          <a:xfrm>
            <a:off x="1603948" y="1367134"/>
            <a:ext cx="10288249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и предполагалось,  оба проекта оказались очень полезными как для детей, так и для родителей. У нас получилось достичь поставленных целей и предполагаемых результатов.</a:t>
            </a: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Постоянная работа с родителями, привлечение  специалистов ДОУ, вовлечение их в проектную деятельность, наши совместные события позволяет родителям иначе взглянуть на своего ребенка, наладить взаимодействие, выработать пути совместной работы, направленной на социализацию и коррекцию детей с ограниченными возможностями в развитии.  Данные проекты подтверждают, что все дети должны жить, учиться и общаться вместе, не делясь на больных и здоровых.</a:t>
            </a:r>
          </a:p>
        </p:txBody>
      </p:sp>
    </p:spTree>
    <p:extLst>
      <p:ext uri="{BB962C8B-B14F-4D97-AF65-F5344CB8AC3E}">
        <p14:creationId xmlns:p14="http://schemas.microsoft.com/office/powerpoint/2010/main" val="2805762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FD556E-3F91-46AE-0E69-29732C094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1682" y="159876"/>
            <a:ext cx="8911687" cy="1280890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EA4126-0193-6BE4-AE0F-EE92704BF8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6769" y="1075114"/>
            <a:ext cx="10396024" cy="5623010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очень остро стоит вопрос социализации детей с ограниченными возможностями здоровья. </a:t>
            </a:r>
          </a:p>
          <a:p>
            <a:pPr marL="0" indent="0" algn="just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социализации — приобретение ребёнком личностных качеств, навыков социального поведения, обучение бесконфликтному общению.</a:t>
            </a:r>
          </a:p>
          <a:p>
            <a:pPr marL="0" indent="0" algn="just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социализации ребёнка в современном мире особенно важно вовлечение ребенка с ОВЗ в социально значимую деятельность, которая бы активизировала процесс познания, стимулировала инициативу каждого ребенка. </a:t>
            </a:r>
          </a:p>
          <a:p>
            <a:pPr marL="0" indent="0" algn="just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Одним из перспективных методов, способствующих решению проблемы социализации детей с ОВЗ, является проектная деятельность. </a:t>
            </a:r>
          </a:p>
          <a:p>
            <a:pPr marL="0" indent="0" algn="just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нашем ДОУ проектная деятельность охватывает всех. Я работаю 2 года на группе кратковременного пребывания (далее ГКП) для детей с ОВЗ и детей-инвалидов и предлагаю вашему вниманию примеры некоторых проектов, которые были разработаны и осуществлены на ГКП с детьми с ОВЗ и детьми — инвалидами. </a:t>
            </a:r>
          </a:p>
          <a:p>
            <a:pPr marL="0" indent="0" algn="just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7613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C21143-A45E-7439-E8CB-5CED72C22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2702" y="173944"/>
            <a:ext cx="10339753" cy="1280890"/>
          </a:xfrm>
        </p:spPr>
        <p:txBody>
          <a:bodyPr>
            <a:normAutofit fontScale="90000"/>
          </a:bodyPr>
          <a:lstStyle/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Проект «Отважные мамы особенных детей»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C96C1F-C472-1F58-935E-73D07E3A4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2702" y="1008184"/>
            <a:ext cx="10536701" cy="5675872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Формировать положительные нравственные качества у общественности: милосердия, доброты, отзывчивости, стремления оказать помощь людям с ограниченными возможностями здоровья. 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-Создание комфортных условий для, того чтобы дети не чувствовали себя изолированными от общественности, не испытывали недостатка в общении.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-Привлечь родителей к участию в воспитательном процессе на основе педагогического сотрудничества.</a:t>
            </a:r>
          </a:p>
          <a:p>
            <a:pPr marL="0" indent="0" algn="just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Предполагаемые результаты: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-Уменьшение факторов социально – психологической напряженности в семьях, имеющих детей – инвалидов.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-Приобщение к совместному досугу детей и родителей.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-Обогащение знаний детей о роли мамы в их жизни.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-Развитие общения и взаимодействия ребенка со сверстниками и взрослым. 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Создание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лэпбука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теме проекта.</a:t>
            </a:r>
          </a:p>
          <a:p>
            <a:pPr marL="0" indent="0" algn="just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86179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12B905-C7EA-6AEF-C276-822CA0924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9713" y="202079"/>
            <a:ext cx="8911687" cy="1280890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подготовительный этап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61F8B5-3B89-FD79-C363-A2B2111031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0554" y="1026869"/>
            <a:ext cx="10518164" cy="377762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Определили тему проекта.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Сформулировали цели и задачи.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Подобрали литературу, наглядный материал (иллюстрации, картины, фотографии, видео и мультфильмов).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Составили перспективный план реализации основного этапа проекта.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-Информировали родителей о предстоящей деятельности.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Изготовили дидактические игры для детей ко Дню Матери и оформили их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лэпбук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EA4FC4-933A-5512-6CD3-074F88A4DD08}"/>
              </a:ext>
            </a:extLst>
          </p:cNvPr>
          <p:cNvSpPr txBox="1"/>
          <p:nvPr/>
        </p:nvSpPr>
        <p:spPr>
          <a:xfrm>
            <a:off x="1509713" y="4691949"/>
            <a:ext cx="918173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основной этап: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блок – посвящён Дню Матери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блок – посвящён Декаде инвалидов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424CC80-9352-20C7-3849-5134AAA6A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7331" y="4543942"/>
            <a:ext cx="1696903" cy="222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477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71D47C1-1A2D-7F1D-1B33-A7CCCDA28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2613" y="1088325"/>
            <a:ext cx="3206774" cy="389568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207217A-15AD-C6F0-8162-858E2C406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3882" y="4326762"/>
            <a:ext cx="3286029" cy="301778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C6E8367-AABC-D9EE-B102-DA4AD685B4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0210" y="1313897"/>
            <a:ext cx="2328874" cy="344453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8242DA0-3EA8-2515-70A5-A0730A0F86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539" y="3699168"/>
            <a:ext cx="3115326" cy="363353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807C61D-3748-AFC4-2AC2-49C85F5DA5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98687" y="1134398"/>
            <a:ext cx="2517866" cy="33043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532965-D4BF-6489-71AD-80D201E0A4BC}"/>
              </a:ext>
            </a:extLst>
          </p:cNvPr>
          <p:cNvSpPr txBox="1"/>
          <p:nvPr/>
        </p:nvSpPr>
        <p:spPr>
          <a:xfrm>
            <a:off x="1626445" y="236679"/>
            <a:ext cx="1024526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неделя проекта была посвящена Дню Матери, в рамках которой был проведён ряд мероприятий.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1C0CCF-FC5F-1B2F-97F1-D56160892756}"/>
              </a:ext>
            </a:extLst>
          </p:cNvPr>
          <p:cNvSpPr txBox="1"/>
          <p:nvPr/>
        </p:nvSpPr>
        <p:spPr>
          <a:xfrm>
            <a:off x="7455252" y="1570978"/>
            <a:ext cx="4853102" cy="5047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Игра-беседа с детьми на тему: «Кто такая мама?», с целью формирования представления детей о матери, развития чувства любви к матери. </a:t>
            </a:r>
          </a:p>
          <a:p>
            <a:pPr algn="just"/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Формировали представления о заботе матери о детях, её значении в жизни человека, читая и обсуждая сказку «Волк и семеро козлят». Детям понравилось играть в сюжетно-ролевую игру «Я мама», в которой каждый смог почувствовать себя в главной роли - мамы. </a:t>
            </a:r>
          </a:p>
          <a:p>
            <a:pPr algn="just"/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к празднику сделали аппликацию – открытки для любимых мамочек. </a:t>
            </a:r>
          </a:p>
        </p:txBody>
      </p:sp>
    </p:spTree>
    <p:extLst>
      <p:ext uri="{BB962C8B-B14F-4D97-AF65-F5344CB8AC3E}">
        <p14:creationId xmlns:p14="http://schemas.microsoft.com/office/powerpoint/2010/main" val="6024728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2E5F9EA-A76C-6046-11FE-17009905C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6949" y="1485466"/>
            <a:ext cx="3195186" cy="388799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FD0969E-4644-A7AE-F279-5C6AE69F1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1795" y="4206837"/>
            <a:ext cx="4127350" cy="27434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42C827F-F104-7CAB-A36B-5705F8322182}"/>
              </a:ext>
            </a:extLst>
          </p:cNvPr>
          <p:cNvSpPr txBox="1"/>
          <p:nvPr/>
        </p:nvSpPr>
        <p:spPr>
          <a:xfrm>
            <a:off x="1842868" y="147601"/>
            <a:ext cx="948162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 к данному блоку проекта был сделан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лэпбук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 которому мы играли в различные дидактические игры: букет для мамочки, мамины помощники, мама и малыш, мамины профессии, раскраска, мамин портрет.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A7A3F9-74AD-9533-737F-15FEFB530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26114">
            <a:off x="7754120" y="1162187"/>
            <a:ext cx="3707238" cy="435064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4A6810B-E544-2BAB-2C9F-0FBCD3A782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81731">
            <a:off x="-170438" y="1544279"/>
            <a:ext cx="2942178" cy="376944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F373108-5F27-3277-DAD2-A76B56333F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6213" y="4206837"/>
            <a:ext cx="2289671" cy="334644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04EAAED-9245-15C2-C5B8-28794ADD29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02329" y="3768346"/>
            <a:ext cx="2289671" cy="365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6718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098442E-662F-F8C2-0E79-227AD1783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23376">
            <a:off x="-297192" y="-212939"/>
            <a:ext cx="3563331" cy="405271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F34909F-8C5B-CA34-B4E9-5E94F18269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3940" y="-208784"/>
            <a:ext cx="3231242" cy="404440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104A311-2349-7690-FCD5-F19FC4209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94601">
            <a:off x="1815677" y="2685015"/>
            <a:ext cx="4899589" cy="50631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B43D36-D3B7-7B72-EE2A-1F71CD94D75B}"/>
              </a:ext>
            </a:extLst>
          </p:cNvPr>
          <p:cNvSpPr txBox="1"/>
          <p:nvPr/>
        </p:nvSpPr>
        <p:spPr>
          <a:xfrm>
            <a:off x="5941006" y="121815"/>
            <a:ext cx="6098344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блок нашего проекта был посвящен Декаде инвалидов.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Данный блок проекта был направлен на  формирование представлений о доброте, добрых поступках, их значении в жизни человека и на формирование толерантного отношение к другим детям инвалидам и лицам с ОВЗ.</a:t>
            </a:r>
          </a:p>
          <a:p>
            <a:pPr algn="just"/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провели игру на сплочение с детьми на тему: «Мы хотим, чтобы нас понимали». Также смотрели и обсуждали мультик «Цветик – семицветик» и социальный ролик «Про Диму», а также читали сказку «Серая шейка». После прочтения обсуждали сюжет сказки, повторно рассматривая картинки.</a:t>
            </a:r>
          </a:p>
          <a:p>
            <a:pPr algn="just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помощью дидактической игры «Профессии» старались дать детям представление о профессиях людей с ОВЗ, играли в сюжетно-ролевые игры и рисовали на тему «Мы разные, но мы вместе».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39C9969-F23B-E820-E127-114681700E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21357">
            <a:off x="-1090077" y="2682739"/>
            <a:ext cx="4895110" cy="517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735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3D1AC0B-EC3F-F016-0AF8-9F678A0A91AD}"/>
              </a:ext>
            </a:extLst>
          </p:cNvPr>
          <p:cNvSpPr txBox="1"/>
          <p:nvPr/>
        </p:nvSpPr>
        <p:spPr>
          <a:xfrm>
            <a:off x="1536572" y="460192"/>
            <a:ext cx="761062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основном этапе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родителей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были проведены консультации: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«3 декабря – Международный день инвалида», «Нужно ли рассказывать общественности о детях инвалидах». Также для родителей разработали буклеты.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2597448-06C8-75ED-859E-EAE201ADB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75526">
            <a:off x="10127728" y="-209988"/>
            <a:ext cx="2285497" cy="286552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F88E5B4-0892-D451-B887-CE070D82C1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82850">
            <a:off x="8872424" y="1279954"/>
            <a:ext cx="2351956" cy="30919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8ACFD8F-1297-A03C-1C99-D94177B2CD83}"/>
              </a:ext>
            </a:extLst>
          </p:cNvPr>
          <p:cNvSpPr txBox="1"/>
          <p:nvPr/>
        </p:nvSpPr>
        <p:spPr>
          <a:xfrm>
            <a:off x="5350443" y="4276229"/>
            <a:ext cx="675665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Заключительным этапом проекта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стал весёлый праздник «Дорогою добра» совместно с родителями, на котором с детьми играли различные сказочные персонажи в подвижные игры, дети играли как сообща в командах, так и соревновались друг с другом.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6B24CD3-B2FB-4638-208C-F667E693E7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310" y="3374009"/>
            <a:ext cx="5105572" cy="348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1002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4272930-0BB5-CEB6-3575-2BC368F95060}"/>
              </a:ext>
            </a:extLst>
          </p:cNvPr>
          <p:cNvSpPr txBox="1"/>
          <p:nvPr/>
        </p:nvSpPr>
        <p:spPr>
          <a:xfrm>
            <a:off x="1543987" y="175097"/>
            <a:ext cx="93950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Проект «Творчество К. И. Чуковского»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B4DFA2-E8BC-ECE9-12EE-4F3E0AB8E55C}"/>
              </a:ext>
            </a:extLst>
          </p:cNvPr>
          <p:cNvSpPr txBox="1"/>
          <p:nvPr/>
        </p:nvSpPr>
        <p:spPr>
          <a:xfrm>
            <a:off x="1354112" y="1011477"/>
            <a:ext cx="1053308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проекта: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Познакомить детей с основными произведениями К. И. Чуковского;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Обогатить знания детей об окружающем мире: объекты социального назначения, природный мир, мир творчества, предметный мир;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Воспитывать у детей способность сопереживать героям произведений. 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Развивать познавательные и умственные способности, речь детей;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Приобщать родителей к семейному чтению литературы.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6CED6A-0FD6-F417-9647-A2429DDC08C4}"/>
              </a:ext>
            </a:extLst>
          </p:cNvPr>
          <p:cNvSpPr txBox="1"/>
          <p:nvPr/>
        </p:nvSpPr>
        <p:spPr>
          <a:xfrm>
            <a:off x="1354112" y="3817627"/>
            <a:ext cx="1023453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Предполагаемый результат: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1.Оснащение развивающей среды в группе: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-новые дидактические игры по произведениям К.И. Чуковского,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-оформление выставки рисунков и работ детей по произведениям К. И. Чуковского.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Активное участие родителей в реализации проекта. Приобретение интереса родителей к семейному чтению литературных произведений.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 Развитие интереса к литературе, творчеству К. И. Чуковского.</a:t>
            </a: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015943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104</TotalTime>
  <Words>1222</Words>
  <Application>Microsoft Office PowerPoint</Application>
  <PresentationFormat>Широкоэкранный</PresentationFormat>
  <Paragraphs>87</Paragraphs>
  <Slides>14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Calibri</vt:lpstr>
      <vt:lpstr>Century Gothic</vt:lpstr>
      <vt:lpstr>Times New Roman</vt:lpstr>
      <vt:lpstr>Wingdings 3</vt:lpstr>
      <vt:lpstr>Легкий дым</vt:lpstr>
      <vt:lpstr>РОЛЬ ПРОЕКТНОЙ ДЕЯТЕЛЬНОСТИ  В СОЦИАЛИЗАЦИИ ДЕТЕЙ С ОВЗ  И ДЕТЕЙ-ИНВАЛИДОВ </vt:lpstr>
      <vt:lpstr>Актуальность:</vt:lpstr>
      <vt:lpstr>1 Проект «Отважные мамы особенных детей» </vt:lpstr>
      <vt:lpstr>1 подготовительный этап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РОЛЬ ПРОЕКТНОЙ ДЕЯТЕЛЬНОСТИ  В СОЦИАЛИЗАЦИИ ДЕТЕЙ С ОВЗ  И ДЕТЕЙ-ИНВАЛИДОВ</dc:title>
  <dc:creator>User User</dc:creator>
  <cp:lastModifiedBy>User User</cp:lastModifiedBy>
  <cp:revision>3</cp:revision>
  <dcterms:created xsi:type="dcterms:W3CDTF">2022-10-31T11:43:14Z</dcterms:created>
  <dcterms:modified xsi:type="dcterms:W3CDTF">2022-10-31T15:24:34Z</dcterms:modified>
</cp:coreProperties>
</file>