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71" r:id="rId13"/>
    <p:sldId id="273" r:id="rId14"/>
    <p:sldId id="275" r:id="rId15"/>
    <p:sldId id="27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9" autoAdjust="0"/>
    <p:restoredTop sz="94670" autoAdjust="0"/>
  </p:normalViewPr>
  <p:slideViewPr>
    <p:cSldViewPr snapToGrid="0">
      <p:cViewPr varScale="1">
        <p:scale>
          <a:sx n="70" d="100"/>
          <a:sy n="70" d="100"/>
        </p:scale>
        <p:origin x="5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D3AB-8367-4124-A3C7-61650F6079A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A10A407-E078-4900-83AE-09940AA25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06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D3AB-8367-4124-A3C7-61650F6079A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10A407-E078-4900-83AE-09940AA25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185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D3AB-8367-4124-A3C7-61650F6079A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10A407-E078-4900-83AE-09940AA25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6978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D3AB-8367-4124-A3C7-61650F6079A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10A407-E078-4900-83AE-09940AA25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413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D3AB-8367-4124-A3C7-61650F6079A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10A407-E078-4900-83AE-09940AA25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5836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D3AB-8367-4124-A3C7-61650F6079A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10A407-E078-4900-83AE-09940AA25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116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D3AB-8367-4124-A3C7-61650F6079A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A407-E078-4900-83AE-09940AA25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07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D3AB-8367-4124-A3C7-61650F6079A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A407-E078-4900-83AE-09940AA25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2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D3AB-8367-4124-A3C7-61650F6079A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A407-E078-4900-83AE-09940AA25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10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D3AB-8367-4124-A3C7-61650F6079A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10A407-E078-4900-83AE-09940AA25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28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D3AB-8367-4124-A3C7-61650F6079A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10A407-E078-4900-83AE-09940AA25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83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D3AB-8367-4124-A3C7-61650F6079A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10A407-E078-4900-83AE-09940AA25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69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D3AB-8367-4124-A3C7-61650F6079A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A407-E078-4900-83AE-09940AA25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6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D3AB-8367-4124-A3C7-61650F6079A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A407-E078-4900-83AE-09940AA25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9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D3AB-8367-4124-A3C7-61650F6079A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A407-E078-4900-83AE-09940AA25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31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D3AB-8367-4124-A3C7-61650F6079A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10A407-E078-4900-83AE-09940AA25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70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BD3AB-8367-4124-A3C7-61650F6079A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A10A407-E078-4900-83AE-09940AA25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78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106" y="0"/>
            <a:ext cx="8858250" cy="3656037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образовательное учреждений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 №15 “Родничок”»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Великоустюгский муниципальный район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ТЕМА: ДИДАКТИЧЕСКОЕ ПОСОБИЕ «СВЕТОФОРИК» ПО ФОРМИРОВАНИЮ ОСНОВ БЕЗОПАСНОГО ПОВЕДЕНИЯ </a:t>
            </a:r>
            <a:b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 НА УЛИЦАХ ГОРОДА</a:t>
            </a:r>
            <a:b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61957" y="4774978"/>
            <a:ext cx="8915399" cy="1126283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>
              <a:lnSpc>
                <a:spcPct val="7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</a:t>
            </a: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70000"/>
              </a:lnSpc>
            </a:pP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Корчажинская</a:t>
            </a: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Светлана </a:t>
            </a:r>
          </a:p>
          <a:p>
            <a:pPr>
              <a:lnSpc>
                <a:spcPct val="70000"/>
              </a:lnSpc>
            </a:pP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Валентиновна , воспитатель;</a:t>
            </a:r>
          </a:p>
          <a:p>
            <a:pPr>
              <a:lnSpc>
                <a:spcPct val="70000"/>
              </a:lnSpc>
            </a:pP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Копосова Ольга </a:t>
            </a:r>
          </a:p>
          <a:p>
            <a:pPr>
              <a:lnSpc>
                <a:spcPct val="70000"/>
              </a:lnSpc>
            </a:pP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  <a:r>
              <a:rPr lang="ru-RU" sz="6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Станиславововна</a:t>
            </a: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воспитатель.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17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0868" y="119922"/>
            <a:ext cx="728015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Дидактическая игра «Можно-нельзя»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детей 5-7 лет)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игроков: 2-6 ребенка.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у детей представления и ответственное отношение к тому, что можно и нельзя на улице, дороге и в транспорте.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с правильным и неправильным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поведением детей (ситуациями) на дороге, на улице и в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транспорте.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Ход: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раздаются по 4 карточки с ситуациями каждому ребенку.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Дети раскладывают их перед собой. Дети рассматривают свои карточки и по очереди помещают их в соответствии с ситуацией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определённую грань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Светофорика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если так можно поступать-зеленая грань, нельзя- красная, если не знают на желтую, в этом случае раздаётся сигнал «смех» и ребенок пропускает ход. Дополнительный ход даётся тому игроку, который правильно распределит эту карточку.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Выигрывает тот, кто первым поместит карточки с ситуациями  на грани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Светофорика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расскажет, почему он их туда поместил 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157" y="2484005"/>
            <a:ext cx="2103711" cy="378668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705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3410" y="273188"/>
            <a:ext cx="6282567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пособие можно использовать и в старшем дошкольном возрасте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« Викторина безопасности»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(Командная игра, старший возраст)  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мышления, внимания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пособие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Светофорик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задания в конверте по ПДД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Ход: дети делятся на 3 команды (красная,  желтая, зелёная).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каждой команды, в карманы вкладываются специальные задания по правилам дорожного движения.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ответ на задания не правильный раздаётся звуковой сигнал  и ход переходит другой команде. Побеждает та команда, которая выполнит большинство заданий правильно!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пособие можно усовершенствовать и использовать по любому направлению безопасности дошкольников.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9" y="621168"/>
            <a:ext cx="3789463" cy="544956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3702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830" y="3147934"/>
            <a:ext cx="4041221" cy="37100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пособие было использовано на занятиях, в индивидуальной 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подгрупповой, а так же </a:t>
            </a:r>
            <a:r>
              <a:rPr 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амостоятельной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работе детей</a:t>
            </a:r>
            <a:r>
              <a:rPr 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Наравне с другими задачами, с помощью «</a:t>
            </a:r>
            <a:r>
              <a:rPr lang="ru-RU" sz="3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Светофорика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мы повысили познавательную 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эмоциональную 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детей,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старались дать социальный опыт</a:t>
            </a:r>
            <a:r>
              <a:rPr 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38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2058" y="0"/>
            <a:ext cx="8911687" cy="12808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Результативность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65" y="1280890"/>
            <a:ext cx="5315269" cy="38773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79327" y="850134"/>
            <a:ext cx="57228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диаграмме видно, что в результате  использования практического пособия 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Светофорик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у детей прослеживается положительная динамика. Они стали  лучше знать  названия и обозначение дорожных знаков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сигнала светофора.  Они стали разбираться в различных проблемных ситуациях, связанных с правилами дорожного движения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считаем , что данное пособие является действенным и эффективным и его можно использовать и в разных группах детского сада, а так же в работе с родителями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3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6096" y="936853"/>
            <a:ext cx="861173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Радуга. Примерная основная образовательная программа дошкольного образования / [C. Г. Якобсон, Т. И.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Гризик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 Н.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Доронова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др.; науч. рук. Е. В. Соловьёва]. — 2-е изд.,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— М. : Просвещение, 2016.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Саулина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Т.Ф.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Знакомим дошкольников с правилами дорожного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движения:Для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с детьми 3 – 7 лет – М.: МОЗАИКА – СМИНТЕЗ 2014. – 112 с.: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вкл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Хабибуллина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 Я. Дорожная азбука в детском саду , Санкт- Петербург ДЕТСТВО-ПРЕСС.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5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8307" y="908923"/>
            <a:ext cx="8911687" cy="128089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75" y="1912628"/>
            <a:ext cx="3934318" cy="494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6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5307" y="438670"/>
            <a:ext cx="1068946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Игровые  пособия являются главным атрибутом обучения, развития и воспитания детей. Они помогают организовывать игровую ситуацию по требованиям ФГОС ДО. Поэтому особое место в построении развивающей предметно-пространственной образовательной среды в ДОУ отводится наглядно-игровым пособиям , дидактическим   играм и игрушкам.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Изучив проблему ознакомления детей с правилами дорожного движения, мы решили разнообразить содержательность и вариативность предметно – пространственной среды по безопасности дорожного движения. Исходя из психологических особенностей дошкольников, для поддержания интереса и качественного усвоения программного материала разработали и изготовили дидактическое пособие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Светофорик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мысль создания пособия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Светофорик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обогащение центра «ПДД» дидактическим пособием, которое стимулирует познавательную активность детей. Пособие выступает как демонстрационный материал, а также используется для создания игровой мотивации и решения проблемных ситуаций.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Уникальность данного пособия состоит в том, что оно многофункционально: выступает как демонстрационный материал, а также используется для создания игровой мотивации и решения проблемных ситуаций.  Помогает  ребенку знакомиться с правилами дорожного движения в интересной для него – игровой форме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движения становится важной государственной задачей и с помощью этого пособия мы заблаговременно и правильно готовим самых маленьких наших пешеходов- детей!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953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6979" y="540914"/>
            <a:ext cx="892505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пособия:  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эффективных условий для организации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по формированию  основ безопасного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 детей дошкольного возраста на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улицах города.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актуализировать знания детей о правилах </a:t>
            </a:r>
          </a:p>
          <a:p>
            <a:pPr marL="342900" indent="-342900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дорожного движения: 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мышление с помощью дидактических</a:t>
            </a:r>
          </a:p>
          <a:p>
            <a:pPr marL="342900" indent="-342900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игр и игровых заданий.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воспитывать навыки личной безопасности, чувство              самосохранения, чувство ответственности.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322" y="1924050"/>
            <a:ext cx="2267985" cy="444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1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31077" y="283335"/>
            <a:ext cx="7315199" cy="63106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ДИДАКТИЧЕСКОЕ ПОСОБИЕ  «СВЕТОФОРИК» ПОМОГАЕТ РЕАЛИЗОВАТЬ ПРИНЦИПЫ ФГОС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1772" y="1673822"/>
            <a:ext cx="2637424" cy="18463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насыщенность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наличие игровых вспомогательных материалов для игровой активности детей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15717" y="1673478"/>
            <a:ext cx="3023791" cy="18463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наличие разнообразных материалов, игр, и оборудования, их периодическая сменяемость и появление новых предметов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03398" y="1609022"/>
            <a:ext cx="3023791" cy="18463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трансформируемость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возможность изменения элементов, смены дидактического материала в зависимости от образовательной задачи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31077" y="4414469"/>
            <a:ext cx="3023791" cy="18463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сертифицированность материалов, соответствие их гигиеническим требованиям.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22485" y="4414469"/>
            <a:ext cx="3023791" cy="18463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свободный доступ всех детей к играм и материалам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3827474" y="946831"/>
            <a:ext cx="395811" cy="3514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1901354" y="915834"/>
            <a:ext cx="2356144" cy="737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859286" y="900336"/>
            <a:ext cx="6141" cy="773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23" idx="0"/>
          </p:cNvCxnSpPr>
          <p:nvPr/>
        </p:nvCxnSpPr>
        <p:spPr>
          <a:xfrm>
            <a:off x="7492072" y="900336"/>
            <a:ext cx="642309" cy="3514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539508" y="900336"/>
            <a:ext cx="2609044" cy="611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64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9275" y="800100"/>
            <a:ext cx="1054779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3200" b="1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2000" b="1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</a:p>
          <a:p>
            <a:pPr indent="450215" algn="just"/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осознанное отношение к вопросам личной безопасности и безопасности окружающих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дисциплинированности, выдержки, самостоятельности в соблюдении правил поведения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правил безопасного поведения на улицах города.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действовать в экстремальных ситуациях в соответствии с усвоенными правилами на дороге;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возможных негативных последствиях для других людей своими неосторожными действиями.</a:t>
            </a:r>
            <a:endParaRPr lang="ru-RU" sz="24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2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8192" y="224865"/>
            <a:ext cx="9714448" cy="128089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b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АЛГОРИТМ ИЗГОТОВЛЕНИЯ ПОСОБИЯ</a:t>
            </a:r>
            <a:b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знаний воспитанников.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показала,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большинства детей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группы не сформировано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сознательное и ответственное отношение к личной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безопасности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окружающих.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 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 анкетирование родителей, которое показало, 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родители у детей в данном возрасте 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уделяют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должного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 проблеме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безопасного поведения на дороге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  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Подобрали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иллюстративный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игровой материал  по 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знакомству с правилами движения,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разработали конспекты.</a:t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  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внимание уделили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дизайнерскому оформлению 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пособия, чтоб оно привлекало внимание ребенка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заинтересовало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вызвало положительный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эмоциональный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отклик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114" y="3763387"/>
            <a:ext cx="3041755" cy="304175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113" y="224865"/>
            <a:ext cx="3041755" cy="328519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979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557" y="281268"/>
            <a:ext cx="2110773" cy="420253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8378048" y="569626"/>
            <a:ext cx="2449471" cy="424221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676400" y="432964"/>
            <a:ext cx="771061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ДИДАКТИЧЕСКОГО ПОСОБИЯ.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 выполнена в виде пирамиды, имеет 3 треугольные грани.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грани: красная , зелёная, желтая.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Вспомогательная грань-основание синего цвета с застёжкой «молния».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 заполнена синтепоном , который легко, с помощью молнии, вынимается и игрушку можно обрабатывать.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каждой стороны есть: глаза, брови, нос, рот, руки с прикрепленными липами.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основных гранях имеются по два прозрачных кармана.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верхушку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Светофорика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вставлен музыкальный механизм, который при нажатии издаёт звук.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пособию прилагаются дидактические игры (все картинки ламинированы и находятся в пластиковых прозрачных конвертах) и оборудование (рули, выполненные из пластиковых крышек)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76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136" y="427444"/>
            <a:ext cx="2841564" cy="402646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76517" y="0"/>
            <a:ext cx="10341735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ПОСОБИЯ «СВЕТОФОРИК»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Дидактическая игры «Внимание, светофор!»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.(для детей 4-6 лет)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Количество игроков не ограничено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знаний о пешеходном и транспортном светофорах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пособию прилагаются картинки (изображение пешеходов на зеленом и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красном фоне,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автомобиля на красном и зеленом фоне, рули для детей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изображающих машины)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Водящий выбирается по считалке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делятся на две команды, с помощью картинок с изображением пешехода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автомобиля.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зеленую грань, в нижний кармашек водящий вставляет две картинки: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зеленом фоне пешеход и на красном автомобиль. В этом случае дети,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которые изображают пешеходов ходят, а которые изображают автомобили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стоят.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ведущий на красную грань дидактического пособия в кармашек выставляет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картинку: на красном фоне-пешеход, а на зеленом – автомобиль, дети,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изображающие автомобили, бегают и ходят, а изображающие пешеходов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стоят  и так далее.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ведущий поворачивает к игрокам жёлтую грань, то дети, изображающие и пешеходов и автомобили-стоят и хлопают в ладоши.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кто то ошибается, то выходит из игры. Побеждает та команда, в составе которой остаётся больше игроков.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4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6773" y="1298800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Дидактическая игра « Дорожный калейдоскоп»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детей 4-6 лет)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игроков: 2-3 ребенка.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умения у детей различать группы знаков дорожного движения: запрещающие, предупреждающие, информационные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карточки с изображением знаков по ПДД, пособие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Светофорик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Ход: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ребенку предлагается по очереди выбирать знаки дорожного движения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(предварительно перевернутые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На красную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грань в кармашек помещаются запрещающие знаки, на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зеленую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грань - информационные, на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желтую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-предупреждающие. Побеждает тот игрок, который без ошибки расположит все знаки правильно.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705" y="199987"/>
            <a:ext cx="2311479" cy="374094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15" y="2768957"/>
            <a:ext cx="2248164" cy="390873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125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693</TotalTime>
  <Words>1203</Words>
  <Application>Microsoft Office PowerPoint</Application>
  <PresentationFormat>Широкоэкранный</PresentationFormat>
  <Paragraphs>110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Century Gothic</vt:lpstr>
      <vt:lpstr>Times New Roman</vt:lpstr>
      <vt:lpstr>Wingdings</vt:lpstr>
      <vt:lpstr>Wingdings 3</vt:lpstr>
      <vt:lpstr>Легкий дым</vt:lpstr>
      <vt:lpstr>Муниципальное бюджетное дошкольное образовательное учреждений «Детский сад комбинированного вида №15 “Родничок”» Великоустюгский муниципальный район.                     ТЕМА: ДИДАКТИЧЕСКОЕ ПОСОБИЕ «СВЕТОФОРИК» ПО ФОРМИРОВАНИЮ ОСНОВ БЕЗОПАСНОГО ПОВЕДЕНИЯ  ДЕТЕЙ ДОШКОЛЬНОГО ВОЗРАСТА НА УЛИЦАХ ГОРОДА  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АЛГОРИТМ ИЗГОТОВЛЕНИЯ ПОСОБИЯ   1      Проведена диагностика знаний воспитанников.  Диагностика детей  дошкольного возраста показала,  у большинства детей средней группы не сформировано  сознательное и ответственное отношение к личной  безопасности и безопасности окружающих.  2.     Проведено  анкетирование родителей, которое показало,  что родители у детей в данном возрасте  не уделяют должного  внимания проблеме безопасного поведения на дороге.  3.     Подобрали иллюстративный и игровой материал  по  знакомству с правилами движения, разработали конспекты.  4.     Большое внимание уделили дизайнерскому оформлению  пособия, чтоб оно привлекало внимание ребенка,  заинтересовало его,  и вызвало положительный  эмоциональный отклик.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Данное пособие было использовано на занятиях, в индивидуальной , подгрупповой, а так же cамостоятельной  работе детей. Наравне с другими задачами, с помощью «Светофорика», мы повысили познавательную и эмоциональную активность детей, старались дать социальный опыт.  </vt:lpstr>
      <vt:lpstr> Результативность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53</cp:revision>
  <dcterms:created xsi:type="dcterms:W3CDTF">2022-10-30T10:14:01Z</dcterms:created>
  <dcterms:modified xsi:type="dcterms:W3CDTF">2022-10-31T07:06:12Z</dcterms:modified>
</cp:coreProperties>
</file>