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64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3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363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234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8233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963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27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02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7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71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3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4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4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2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02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26764-31BC-461B-A033-BC6174FF787D}" type="datetimeFigureOut">
              <a:rPr lang="ru-RU" smtClean="0"/>
              <a:t>пн 31.10.22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FC73FF-2277-4659-A873-0E411F323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9298" y="2537787"/>
            <a:ext cx="9902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 и знай свой край»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8624" y="144966"/>
            <a:ext cx="9563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111»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9267" y="6133170"/>
            <a:ext cx="182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Череповец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9385" y="4381645"/>
            <a:ext cx="7229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Косарева Наталия Геннадьевна, старший воспитатель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Меркурьева Надежда Николаевна,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3796569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3957" y="480613"/>
            <a:ext cx="9586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Обобщить полученные знания помогают дидактические игры, которые представлены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«Череповец, город мой, любуюсь и горжусь тобой»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80" y="1680942"/>
            <a:ext cx="3830003" cy="2533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378" b="5987"/>
          <a:stretch/>
        </p:blipFill>
        <p:spPr>
          <a:xfrm>
            <a:off x="3702205" y="4373576"/>
            <a:ext cx="6300438" cy="2361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903" t="9684" r="5033" b="3769"/>
          <a:stretch/>
        </p:blipFill>
        <p:spPr>
          <a:xfrm>
            <a:off x="2591321" y="1670947"/>
            <a:ext cx="3662957" cy="24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2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9726" y="812906"/>
            <a:ext cx="10493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рамках реализации регионального компонента и поддержании интереса к изучению родного города и края используются праздники и развлечения. Одно из самых ярких и полюбившимся детям является развлечение «Путешествие с Овечкой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Череповечкой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Детям приносит радость не только само мероприятие, но и подготовка к нему, в ходе которой они знакомятся с историей возникновения Череповца, архитектурой и достопримечательностями, предприятиями, профессиями и улицами родного города.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-4233" r="10688" b="4233"/>
          <a:stretch/>
        </p:blipFill>
        <p:spPr>
          <a:xfrm>
            <a:off x="6825119" y="4081346"/>
            <a:ext cx="4939417" cy="2533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7" r="4441"/>
          <a:stretch/>
        </p:blipFill>
        <p:spPr>
          <a:xfrm>
            <a:off x="1159726" y="4203863"/>
            <a:ext cx="5263376" cy="24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9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8576" y="889844"/>
            <a:ext cx="49622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Наше дошкольное учреждения является организатором городского конкурса «Знатоки родного края». Основная цель конкурса: воспитание позитивных чувств к малой Родине, формирование краеведческих знаний, активизация познавательного интереса и социальной активности у детей дошкольного возраста, а также привлечение внимания педагогов и родительской общественности к вопросам воспитания у дошкольников патриотических чувств.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2" r="3782" b="4428"/>
          <a:stretch/>
        </p:blipFill>
        <p:spPr>
          <a:xfrm>
            <a:off x="6638691" y="3705999"/>
            <a:ext cx="5033051" cy="2475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3" r="2032" b="8130"/>
          <a:stretch/>
        </p:blipFill>
        <p:spPr>
          <a:xfrm>
            <a:off x="6638690" y="1040626"/>
            <a:ext cx="5033051" cy="211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94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9130" y="804658"/>
            <a:ext cx="99208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Внедрение регионального компонента способствовало оптимизации работы по патриотическому воспитанию дошкольников, тем самым, в дошкольном учреждении созданы условия, так, чтобы каждый воспитанник смог узнать и полюбить свой город и родной край, знать достопримечательности, людей, которые прославили наш край, познакомиться с разнообразием животного и растительного мира Вологодчины.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0" b="16039"/>
          <a:stretch/>
        </p:blipFill>
        <p:spPr>
          <a:xfrm>
            <a:off x="3308194" y="3482314"/>
            <a:ext cx="6088566" cy="31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4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6928" y="1340577"/>
            <a:ext cx="94116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Дошкольный возраст – важный этап становления личности, именно в этот период необходимо прививать детям чувство любви и привязанности к природным и культурным ценностям родного края, так как именно на этой основе воспитывается патриотизм.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Д.С. Лихачева говорил: «Воспитание любви к родному краю, к родной культуре, к родному городу, к родной речи – задача первостепенной важности, и нет необходимости — это доказывать. Но как воспитать эту любовь? Она начинается с малого – с любви к своей семье, к своему дому. Постоянно расширяясь, эта любовь к родному переходит в любовь к своему государству, к его истории, его прошлому и настоящему, а затем ко всему человечеству.»                </a:t>
            </a:r>
            <a:r>
              <a:rPr lang="ru-RU" dirty="0"/>
              <a:t>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1514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5415" y="775428"/>
            <a:ext cx="96904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последние годы в нашей стране наблюдаются серьезные изменения, которые касаются нравственно–патриотического воспитания подрастающего поколения. Данное направление играет огромную роль в становлении личности ребенка. В стратегических ориентирах воспитания, сформулированных президентом Российской Федерации В.В. Путиным указано: «формирование гармоничной личности, воспитание гражданина России - зрелого, ответственного человека, в котором сочетается любовь к большой и малой Родине, общенациональная и этническая идентичность, уважение к культуре, традициям людей, которые живут рядом».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Патриотическое чувство не возникает само по себе. Это результат длительного целенаправленного воспитательного воздействия на человека, начиная с самого детства и то, какие нравственные качества разовьются у ребенка, зависит, прежде всего, от семьи и окружающих его обстановки. </a:t>
            </a:r>
          </a:p>
        </p:txBody>
      </p:sp>
    </p:spTree>
    <p:extLst>
      <p:ext uri="{BB962C8B-B14F-4D97-AF65-F5344CB8AC3E}">
        <p14:creationId xmlns:p14="http://schemas.microsoft.com/office/powerpoint/2010/main" val="3297747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6138" y="848802"/>
            <a:ext cx="96569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Основной целью внедрения регионального компонента в воспитатель-образовательный процесс является: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основ патриотического воспитания;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приобщение воспитанников к природе, истории и культуре родного края;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устойчивого познавательного интереса к своей малой Родине.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Задачи: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знания детей об особенностях родного края;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 дошкольников интерес к родному городу, краю и его достопримечательностям;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способность чувствовать красоту природы, архитектуры своей малой Родины и эмоционально откликаться на нее;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гордости за свою малую Родину.</a:t>
            </a:r>
          </a:p>
          <a:p>
            <a:pPr marL="342900" indent="-34290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2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9590" y="469661"/>
            <a:ext cx="96792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Коллектив нашего дошкольного учреждения на протяжении многих лет углублённо работает по патриотическому воспитанию дошкольников. В рамках реализации актуального направления разработана программа «Патриотическое воспитание дошкольников». Содержание программы способствует формированию у детей целостной картины о родном городе и Вологодском крае. Для этого составлен перспективный план, в соответствии с ним разработаны конспекты непосредственно-образовательной деятельности.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136354"/>
              </p:ext>
            </p:extLst>
          </p:nvPr>
        </p:nvGraphicFramePr>
        <p:xfrm>
          <a:off x="1795347" y="3748829"/>
          <a:ext cx="9567744" cy="2709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9801">
                  <a:extLst>
                    <a:ext uri="{9D8B030D-6E8A-4147-A177-3AD203B41FA5}">
                      <a16:colId xmlns:a16="http://schemas.microsoft.com/office/drawing/2014/main" val="1536760359"/>
                    </a:ext>
                  </a:extLst>
                </a:gridCol>
                <a:gridCol w="2327058">
                  <a:extLst>
                    <a:ext uri="{9D8B030D-6E8A-4147-A177-3AD203B41FA5}">
                      <a16:colId xmlns:a16="http://schemas.microsoft.com/office/drawing/2014/main" val="1209367015"/>
                    </a:ext>
                  </a:extLst>
                </a:gridCol>
                <a:gridCol w="2252911">
                  <a:extLst>
                    <a:ext uri="{9D8B030D-6E8A-4147-A177-3AD203B41FA5}">
                      <a16:colId xmlns:a16="http://schemas.microsoft.com/office/drawing/2014/main" val="738930497"/>
                    </a:ext>
                  </a:extLst>
                </a:gridCol>
                <a:gridCol w="2303293">
                  <a:extLst>
                    <a:ext uri="{9D8B030D-6E8A-4147-A177-3AD203B41FA5}">
                      <a16:colId xmlns:a16="http://schemas.microsoft.com/office/drawing/2014/main" val="2449850032"/>
                    </a:ext>
                  </a:extLst>
                </a:gridCol>
                <a:gridCol w="1564681">
                  <a:extLst>
                    <a:ext uri="{9D8B030D-6E8A-4147-A177-3AD203B41FA5}">
                      <a16:colId xmlns:a16="http://schemas.microsoft.com/office/drawing/2014/main" val="24171157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Месяц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 неделя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Вторая неделя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Третья неделя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Четвертая неделя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3872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Сентябрь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НОД «Легенда земли Череповецкой»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(История возникновения Череповца)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Просмотр фильма «Путешествие по Вологодчине»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- Знакомство с Вологдой.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Беседа с детьми об улицах родного города.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Целевая прогулка по ближайшим к саду улицам.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Беседа «Символика родного города»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Экскурсия «Памятники города»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6581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Октябрь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Беседа «Парки и скверы нашего города».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Дидактическая игра «Путешествие по городу»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Знакомство с творчеством </a:t>
                      </a:r>
                      <a:r>
                        <a:rPr lang="ru-RU" sz="1200" dirty="0" err="1">
                          <a:effectLst/>
                        </a:rPr>
                        <a:t>В.В.Верещагина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Виртуальная экскурсия «Дом-музей Верещагиных».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Посещение интерактивного занятия в Историко-краеведческом музее «Череповец: жизнь на фоне сталинского ампира»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Посещение интерактивного занятие в городской библиотеке «Мой родной Череповец»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402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31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06797" y="856357"/>
            <a:ext cx="63199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Одно из основных условий организации работы по патриотическому воспитанию является создание развивающей предметно - пространственной среды, где дети могут в условиях ежедневного свободного доступа пополнять свои знания о родном крае. В нём размещены различные материалы: альбомы с достопримечательностями города, природой Вологодский области, книги про родной край, дидактические игры, аудиозаписи народных песен и картотека с играми Вологодской области. Работа в патриотическом уголке способствует нравственному становлению личности и формированию патриотических чувств у дошкольников.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7" t="16912" r="1447" b="54959"/>
          <a:stretch/>
        </p:blipFill>
        <p:spPr>
          <a:xfrm>
            <a:off x="7868578" y="1241817"/>
            <a:ext cx="3854450" cy="1929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b="11937"/>
          <a:stretch/>
        </p:blipFill>
        <p:spPr>
          <a:xfrm>
            <a:off x="7736855" y="3578397"/>
            <a:ext cx="1890054" cy="246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43089" r="8952" b="6504"/>
          <a:stretch/>
        </p:blipFill>
        <p:spPr>
          <a:xfrm>
            <a:off x="9795803" y="3578397"/>
            <a:ext cx="2226716" cy="24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9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0743" y="711886"/>
            <a:ext cx="9567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холле детского сада создан интерактивный стенд с картой области, который закрепляет умение детей ориентироваться на карте, находить города нашей области, а также знакомит с их достопримечательностями и промышленностью.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ACDFDB-9779-C89D-6535-193ED1A96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8094" r="58125" b="49208"/>
          <a:stretch/>
        </p:blipFill>
        <p:spPr>
          <a:xfrm>
            <a:off x="2515241" y="2496261"/>
            <a:ext cx="5189703" cy="4010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001580-3D74-AF1F-9DF8-2E5BDCD0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0000" r="4876" b="4262"/>
          <a:stretch/>
        </p:blipFill>
        <p:spPr>
          <a:xfrm>
            <a:off x="8422280" y="2356627"/>
            <a:ext cx="2896208" cy="20384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B31901-B952-A01B-308F-96939F3CD4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15519" r="8286" b="52459"/>
          <a:stretch/>
        </p:blipFill>
        <p:spPr>
          <a:xfrm>
            <a:off x="8422280" y="4501373"/>
            <a:ext cx="2896208" cy="20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7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1939" y="775196"/>
            <a:ext cx="55198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Сотрудничество с социальными партнерами дает возможность использовать имеющиеся ресурсы для формирования у дошкольников знаний о родном городе.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Совместно с родителями были организованы экскурсии и целевые прогулки в выходной день, родители и дети посещали интерактивные занятия в музеях нашего города. В ходе экскурсий у детей формируется чувство любви к малой Родине, развивается умение видеть и понимать красоту окружающей жизни, желание узнать больше об особенностях своего края, его истории и сохранить память о прошлом.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t="5400" r="27923" b="64078"/>
          <a:stretch/>
        </p:blipFill>
        <p:spPr>
          <a:xfrm>
            <a:off x="7014117" y="485077"/>
            <a:ext cx="2720898" cy="1912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7317" r="11219" b="56052"/>
          <a:stretch/>
        </p:blipFill>
        <p:spPr>
          <a:xfrm>
            <a:off x="7014117" y="2504888"/>
            <a:ext cx="2805953" cy="1987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8701" t="58967" r="9204" b="8472"/>
          <a:stretch/>
        </p:blipFill>
        <p:spPr>
          <a:xfrm>
            <a:off x="7053672" y="4717150"/>
            <a:ext cx="2766397" cy="1976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5" t="39818" r="7245" b="32619"/>
          <a:stretch/>
        </p:blipFill>
        <p:spPr>
          <a:xfrm>
            <a:off x="9987338" y="485077"/>
            <a:ext cx="1899862" cy="3096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6244" b="7982"/>
          <a:stretch/>
        </p:blipFill>
        <p:spPr>
          <a:xfrm>
            <a:off x="10026892" y="3776018"/>
            <a:ext cx="1867154" cy="28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8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4986" y="646760"/>
            <a:ext cx="9757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Особое место в работе по реализации регионального компонента занимают дидактические игры, которые дают возможность не только закрепить полученные знания, но и приобщить дошкольников к истории, географии и природе родного края.  Дидактическая игра «Моя Вологодчина» разработанная с целью обобщения знаний детей о Вологодской области.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F453A1-9D48-B022-83FA-F92B397A9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r="16024"/>
          <a:stretch/>
        </p:blipFill>
        <p:spPr>
          <a:xfrm>
            <a:off x="3427751" y="3104930"/>
            <a:ext cx="5336498" cy="34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785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317</TotalTime>
  <Words>1015</Words>
  <Application>Microsoft Office PowerPoint</Application>
  <PresentationFormat>Широкоэкранный</PresentationFormat>
  <Paragraphs>52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Косарева</dc:creator>
  <cp:lastModifiedBy>User</cp:lastModifiedBy>
  <cp:revision>24</cp:revision>
  <dcterms:created xsi:type="dcterms:W3CDTF">2022-10-30T17:15:39Z</dcterms:created>
  <dcterms:modified xsi:type="dcterms:W3CDTF">2022-10-31T14:04:58Z</dcterms:modified>
</cp:coreProperties>
</file>