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charts/chart1.xml" ContentType="application/vnd.openxmlformats-officedocument.drawingml.chart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trictFirstAndLastChars="0" saveSubsetFonts="1" autoCompressPictures="0">
  <p:sldMasterIdLst>
    <p:sldMasterId id="2147483669" r:id="rId1"/>
  </p:sldMasterIdLst>
  <p:notesMasterIdLst>
    <p:notesMasterId r:id="rId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howPr showNarration="1">
    <p:present/>
    <p:sldAll/>
    <p:penClr>
      <a:prstClr val="red"/>
    </p:penClr>
    <p:extLst>
      <p:ext uri="{2FDB2607-1784-4EEB-B798-7EB5836EED8A}">
        <p14:showMediaCtrls xmlns:p14="http://schemas.microsoft.com/office/powerpoint/2010/main" val="1"/>
      </p:ext>
    </p:extLst>
  </p:showPr>
</p:presentationPr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def="{5C22544A-7EE6-4342-B048-85BDC9FD1C3A}"/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normalViewPr vertBarState="maximized">
    <p:restoredLeft sz="18784"/>
    <p:restoredTop sz="90120"/>
  </p:normalViewPr>
  <p:slideViewPr>
    <p:cSldViewPr snapToGrid="0">
      <p:cViewPr>
        <p:scale>
          <a:sx n="77" d="100"/>
          <a:sy n="77" d="100"/>
        </p:scale>
        <p:origin x="-600" y="-468"/>
      </p:cViewPr>
      <p:guideLst>
        <p:guide orient="horz" pos="2157"/>
        <p:guide pos="287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36868100" cy="36868100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8.xml"  /><Relationship Id="rId11" Type="http://schemas.openxmlformats.org/officeDocument/2006/relationships/slide" Target="slides/slide9.xml"  /><Relationship Id="rId12" Type="http://schemas.openxmlformats.org/officeDocument/2006/relationships/slide" Target="slides/slide10.xml"  /><Relationship Id="rId13" Type="http://schemas.openxmlformats.org/officeDocument/2006/relationships/slide" Target="slides/slide11.xml"  /><Relationship Id="rId14" Type="http://schemas.openxmlformats.org/officeDocument/2006/relationships/presProps" Target="presProps.xml"  /><Relationship Id="rId15" Type="http://schemas.openxmlformats.org/officeDocument/2006/relationships/viewProps" Target="viewProps.xml"  /><Relationship Id="rId16" Type="http://schemas.openxmlformats.org/officeDocument/2006/relationships/theme" Target="theme/theme1.xml"  /><Relationship Id="rId17" Type="http://schemas.openxmlformats.org/officeDocument/2006/relationships/tableStyles" Target="tableStyles.xml"  /><Relationship Id="rId2" Type="http://schemas.openxmlformats.org/officeDocument/2006/relationships/notesMaster" Target="notesMasters/notesMaster1.xml"  /><Relationship Id="rId3" Type="http://schemas.openxmlformats.org/officeDocument/2006/relationships/slide" Target="slides/slide1.xml"  /><Relationship Id="rId4" Type="http://schemas.openxmlformats.org/officeDocument/2006/relationships/slide" Target="slides/slide2.xml"  /><Relationship Id="rId5" Type="http://schemas.openxmlformats.org/officeDocument/2006/relationships/slide" Target="slides/slide3.xml"  /><Relationship Id="rId6" Type="http://schemas.openxmlformats.org/officeDocument/2006/relationships/slide" Target="slides/slide4.xml"  /><Relationship Id="rId7" Type="http://schemas.openxmlformats.org/officeDocument/2006/relationships/slide" Target="slides/slide5.xml"  /><Relationship Id="rId8" Type="http://schemas.openxmlformats.org/officeDocument/2006/relationships/slide" Target="slides/slide6.xml"  /><Relationship Id="rId9" Type="http://schemas.openxmlformats.org/officeDocument/2006/relationships/slide" Target="slides/slide7.xml"  /></Relationships>
</file>

<file path=ppt/charts/_rels/chart1.xml.rels><?xml version="1.0" encoding="UTF-8" standalone="yes" ?><Relationships xmlns="http://schemas.openxmlformats.org/package/2006/relationships"><Relationship Id="rId1" Type="http://schemas.openxmlformats.org/officeDocument/2006/relationships/package" Target="../embeddings/Worksheet1.xlsx"  /></Relationships>
</file>

<file path=ppt/charts/chart1.xml><?xml version="1.0" encoding="utf-8"?>
<c:chartSpace xmlns:r="http://schemas.openxmlformats.org/officeDocument/2006/relationships" xmlns:a="http://schemas.openxmlformats.org/drawingml/2006/main" xmlns:c="http://schemas.openxmlformats.org/drawingml/2006/chart">
  <c:date1904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roundedCorners val="0"/>
  <c:chart>
    <c:autoTitleDeleted val="0"/>
    <c:view3D>
      <c:rAngAx val="1"/>
      <c:rotX val="15"/>
      <c:rotY val="20"/>
      <c:perspective val="30"/>
    </c:view3D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Высокий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Сентябрь</c:v>
                </c:pt>
                <c:pt idx="1">
                  <c:v>Май</c:v>
                </c:pt>
                <c:pt idx="2">
                  <c:v/>
                </c:pt>
                <c:pt idx="3">
                  <c:v/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65</c:v>
                </c:pt>
                <c:pt idx="1">
                  <c:v>87</c:v>
                </c:pt>
                <c:pt idx="2">
                  <c:v/>
                </c:pt>
                <c:pt idx="3">
                  <c:v/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Средний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Сентябрь</c:v>
                </c:pt>
                <c:pt idx="1">
                  <c:v>Май</c:v>
                </c:pt>
                <c:pt idx="2">
                  <c:v/>
                </c:pt>
                <c:pt idx="3">
                  <c:v/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28</c:v>
                </c:pt>
                <c:pt idx="1">
                  <c:v>12</c:v>
                </c:pt>
                <c:pt idx="2">
                  <c:v/>
                </c:pt>
                <c:pt idx="3">
                  <c:v/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Низкий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Сентябрь</c:v>
                </c:pt>
                <c:pt idx="1">
                  <c:v>Май</c:v>
                </c:pt>
                <c:pt idx="2">
                  <c:v/>
                </c:pt>
                <c:pt idx="3">
                  <c:v/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7</c:v>
                </c:pt>
                <c:pt idx="1">
                  <c:v>1</c:v>
                </c:pt>
                <c:pt idx="2">
                  <c:v/>
                </c:pt>
                <c:pt idx="3">
                  <c:v/>
                </c:pt>
              </c:numCache>
            </c:numRef>
          </c:val>
        </c:ser>
        <c:gapWidth val="150"/>
        <c:gapDepth val="150"/>
        <c:shape val="cylinder"/>
        <c:axId val="396744267"/>
        <c:axId val="853244962"/>
      </c:bar3DChart>
      <c:catAx>
        <c:axId val="396744267"/>
        <c:scaling>
          <c:orientation val="minMax"/>
        </c:scaling>
        <c:axPos val="b"/>
        <c:crossAx val="853244962"/>
        <c:delete val="0"/>
        <c:majorTickMark val="out"/>
        <c:minorTickMark val="none"/>
        <c:tickLblPos val="nextTo"/>
        <c:crosses val="autoZero"/>
        <c:auto val="1"/>
        <c:lblAlgn val="ctr"/>
        <c:lblOffset val="100"/>
        <c:tickMarkSkip val="1"/>
        <c:noMultiLvlLbl val="0"/>
      </c:catAx>
      <c:valAx>
        <c:axId val="853244962"/>
        <c:scaling>
          <c:orientation val="minMax"/>
        </c:scaling>
        <c:axPos val="l"/>
        <c:crossAx val="396744267"/>
        <c:delete val="0"/>
        <c:majorGridlines/>
        <c:numFmt formatCode="General" sourceLinked="1"/>
        <c:majorTickMark val="out"/>
        <c:minorTickMark val="none"/>
        <c:tickLblPos val="nextTo"/>
        <c:crosses val="autoZero"/>
        <c:crossBetween val="between"/>
      </c:valAx>
      <c:spPr>
        <a:noFill/>
        <a:ln w="9525" cap="flat" cmpd="sng" algn="ctr">
          <a:noFill/>
          <a:prstDash val="solid"/>
          <a:round/>
        </a:ln>
      </c:spPr>
    </c:plotArea>
    <c:legend>
      <c:legendPos val="r"/>
      <c:layout/>
      <c:overlay val="0"/>
    </c:legend>
    <c:dispBlanksAs val="gap"/>
  </c:chart>
  <c:txPr>
    <a:bodyPr/>
    <a:lstStyle/>
    <a:p>
      <a:pPr>
        <a:defRPr sz="1200">
          <a:ea typeface="Arial"/>
        </a:defRPr>
      </a:pPr>
      <a:endParaRPr lang="ko-KR"/>
    </a:p>
  </c:txPr>
  <c:extLst>
    <c:ext uri="CC8EB2C9-7E31-499d-B8F2-F6CE61031016">
      <ho:hncChartStyle xmlns:ho="http://schemas.haansoft.com/office/8.0" layoutIndex="-1" colorIndex="0" styleIndex="-1"/>
    </c:ext>
  </c:extLst>
  <c:externalData r:id="rId1">
    <c:autoUpdate val="0"/>
  </c:externalData>
</c:chartSpace>
</file>

<file path=ppt/notesMasters/_rels/notesMaster1.xml.rels><?xml version="1.0" encoding="UTF-8" standalone="yes" ?><Relationships xmlns="http://schemas.openxmlformats.org/package/2006/relationships"><Relationship Id="rId1" Type="http://schemas.openxmlformats.org/officeDocument/2006/relationships/theme" Target="../theme/theme2.xml"  /></Relationships>
</file>

<file path=ppt/notesMasters/notesMaster1.xml><?xml version="1.0" encoding="utf-8"?>
<p:notes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4" tIns="91424" rIns="91424" bIns="91424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pPr>
              <a:defRPr/>
            </a:pPr>
            <a:r>
              <a:rPr lang="ru-RU" altLang="en-US"/>
              <a:t/>
            </a:r>
            <a:endParaRPr lang="ru-RU" alt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hdr="0" ft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1" Type="http://schemas.openxmlformats.org/officeDocument/2006/relationships/slide" Target="../slides/slide1.xml"  /><Relationship Id="rId2" Type="http://schemas.openxmlformats.org/officeDocument/2006/relationships/notesMaster" Target="../notesMasters/notesMaster1.xml"  /></Relationships>
</file>

<file path=ppt/notesSlides/_rels/notesSlide10.xml.rels><?xml version="1.0" encoding="UTF-8" standalone="yes" ?><Relationships xmlns="http://schemas.openxmlformats.org/package/2006/relationships"><Relationship Id="rId1" Type="http://schemas.openxmlformats.org/officeDocument/2006/relationships/slide" Target="../slides/slide10.xml"  /><Relationship Id="rId2" Type="http://schemas.openxmlformats.org/officeDocument/2006/relationships/notesMaster" Target="../notesMasters/notesMaster1.xml"  /></Relationships>
</file>

<file path=ppt/notesSlides/_rels/notesSlide11.xml.rels><?xml version="1.0" encoding="UTF-8" standalone="yes" ?><Relationships xmlns="http://schemas.openxmlformats.org/package/2006/relationships"><Relationship Id="rId1" Type="http://schemas.openxmlformats.org/officeDocument/2006/relationships/slide" Target="../slides/slide11.xml"  /><Relationship Id="rId2" Type="http://schemas.openxmlformats.org/officeDocument/2006/relationships/notesMaster" Target="../notesMasters/notesMaster1.xml"  /></Relationships>
</file>

<file path=ppt/notesSlides/_rels/notesSlide2.xml.rels><?xml version="1.0" encoding="UTF-8" standalone="yes" ?><Relationships xmlns="http://schemas.openxmlformats.org/package/2006/relationships"><Relationship Id="rId1" Type="http://schemas.openxmlformats.org/officeDocument/2006/relationships/slide" Target="../slides/slide2.xml"  /><Relationship Id="rId2" Type="http://schemas.openxmlformats.org/officeDocument/2006/relationships/notesMaster" Target="../notesMasters/notesMaster1.xml"  /></Relationships>
</file>

<file path=ppt/notesSlides/_rels/notesSlide3.xml.rels><?xml version="1.0" encoding="UTF-8" standalone="yes" ?><Relationships xmlns="http://schemas.openxmlformats.org/package/2006/relationships"><Relationship Id="rId1" Type="http://schemas.openxmlformats.org/officeDocument/2006/relationships/slide" Target="../slides/slide3.xml"  /><Relationship Id="rId2" Type="http://schemas.openxmlformats.org/officeDocument/2006/relationships/notesMaster" Target="../notesMasters/notesMaster1.xml"  /></Relationships>
</file>

<file path=ppt/notesSlides/_rels/notesSlide4.xml.rels><?xml version="1.0" encoding="UTF-8" standalone="yes" ?><Relationships xmlns="http://schemas.openxmlformats.org/package/2006/relationships"><Relationship Id="rId1" Type="http://schemas.openxmlformats.org/officeDocument/2006/relationships/slide" Target="../slides/slide4.xml"  /><Relationship Id="rId2" Type="http://schemas.openxmlformats.org/officeDocument/2006/relationships/notesMaster" Target="../notesMasters/notesMaster1.xml"  /></Relationships>
</file>

<file path=ppt/notesSlides/_rels/notesSlide5.xml.rels><?xml version="1.0" encoding="UTF-8" standalone="yes" ?><Relationships xmlns="http://schemas.openxmlformats.org/package/2006/relationships"><Relationship Id="rId1" Type="http://schemas.openxmlformats.org/officeDocument/2006/relationships/slide" Target="../slides/slide5.xml"  /><Relationship Id="rId2" Type="http://schemas.openxmlformats.org/officeDocument/2006/relationships/notesMaster" Target="../notesMasters/notesMaster1.xml"  /></Relationships>
</file>

<file path=ppt/notesSlides/_rels/notesSlide6.xml.rels><?xml version="1.0" encoding="UTF-8" standalone="yes" ?><Relationships xmlns="http://schemas.openxmlformats.org/package/2006/relationships"><Relationship Id="rId1" Type="http://schemas.openxmlformats.org/officeDocument/2006/relationships/slide" Target="../slides/slide6.xml"  /><Relationship Id="rId2" Type="http://schemas.openxmlformats.org/officeDocument/2006/relationships/notesMaster" Target="../notesMasters/notesMaster1.xml"  /></Relationships>
</file>

<file path=ppt/notesSlides/_rels/notesSlide7.xml.rels><?xml version="1.0" encoding="UTF-8" standalone="yes" ?><Relationships xmlns="http://schemas.openxmlformats.org/package/2006/relationships"><Relationship Id="rId1" Type="http://schemas.openxmlformats.org/officeDocument/2006/relationships/slide" Target="../slides/slide7.xml"  /><Relationship Id="rId2" Type="http://schemas.openxmlformats.org/officeDocument/2006/relationships/notesMaster" Target="../notesMasters/notesMaster1.xml"  /></Relationships>
</file>

<file path=ppt/notesSlides/_rels/notesSlide8.xml.rels><?xml version="1.0" encoding="UTF-8" standalone="yes" ?><Relationships xmlns="http://schemas.openxmlformats.org/package/2006/relationships"><Relationship Id="rId1" Type="http://schemas.openxmlformats.org/officeDocument/2006/relationships/slide" Target="../slides/slide8.xml"  /><Relationship Id="rId2" Type="http://schemas.openxmlformats.org/officeDocument/2006/relationships/notesMaster" Target="../notesMasters/notesMaster1.xml"  /></Relationships>
</file>

<file path=ppt/notesSlides/_rels/notesSlide9.xml.rels><?xml version="1.0" encoding="UTF-8" standalone="yes" ?><Relationships xmlns="http://schemas.openxmlformats.org/package/2006/relationships"><Relationship Id="rId1" Type="http://schemas.openxmlformats.org/officeDocument/2006/relationships/slide" Target="../slides/slide9.xml"  /><Relationship Id="rId2" Type="http://schemas.openxmlformats.org/officeDocument/2006/relationships/notesMaster" Target="../notesMasters/notesMaster1.xml"  /></Relationships>
</file>

<file path=ppt/notesSlides/notesSlide1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4" tIns="91424" rIns="91424" bIns="91424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357" name="Google Shape;357;p1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</p:notes>
</file>

<file path=ppt/notesSlides/notesSlide10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4" tIns="91424" rIns="91424" bIns="91424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366" name="Google Shape;366;p2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</p:notes>
</file>

<file path=ppt/notesSlides/notesSlide11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4" tIns="91424" rIns="91424" bIns="91424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366" name="Google Shape;366;p2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</p:notes>
</file>

<file path=ppt/notesSlides/notesSlide2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4" tIns="91424" rIns="91424" bIns="91424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366" name="Google Shape;366;p2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</p:notes>
</file>

<file path=ppt/notesSlides/notesSlide3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4" tIns="91424" rIns="91424" bIns="91424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366" name="Google Shape;366;p2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</p:notes>
</file>

<file path=ppt/notesSlides/notesSlide4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4" tIns="91424" rIns="91424" bIns="91424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366" name="Google Shape;366;p2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</p:notes>
</file>

<file path=ppt/notesSlides/notesSlide5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4" tIns="91424" rIns="91424" bIns="91424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366" name="Google Shape;366;p2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</p:notes>
</file>

<file path=ppt/notesSlides/notesSlide6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4" tIns="91424" rIns="91424" bIns="91424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366" name="Google Shape;366;p2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</p:notes>
</file>

<file path=ppt/notesSlides/notesSlide7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4" tIns="91424" rIns="91424" bIns="91424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366" name="Google Shape;366;p2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</p:notes>
</file>

<file path=ppt/notesSlides/notesSlide8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4" tIns="91424" rIns="91424" bIns="91424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366" name="Google Shape;366;p2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</p:notes>
</file>

<file path=ppt/notesSlides/notesSlide9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4" tIns="91424" rIns="91424" bIns="91424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366" name="Google Shape;366;p2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</p:notes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ftr" idx="11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1"/>
          <p:cNvSpPr txBox="1"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>
              <a:defRPr/>
            </a:pPr>
            <a:endParaRPr lang="ru-RU" altLang="en-US"/>
          </a:p>
        </p:txBody>
      </p:sp>
      <p:sp>
        <p:nvSpPr>
          <p:cNvPr id="80" name="Google Shape;80;p11"/>
          <p:cNvSpPr txBox="1">
            <a:spLocks noGrp="1"/>
          </p:cNvSpPr>
          <p:nvPr>
            <p:ph type="body" idx="1"/>
          </p:nvPr>
        </p:nvSpPr>
        <p:spPr>
          <a:xfrm>
            <a:off x="1143000" y="731837"/>
            <a:ext cx="6400800" cy="3475037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t" anchorCtr="0"/>
          <a:lstStyle>
            <a:lvl1pPr marL="457200" marR="0" lvl="0" indent="-410210" algn="l" rtl="0">
              <a:spcBef>
                <a:spcPts val="440"/>
              </a:spcBef>
              <a:spcAft>
                <a:spcPts val="0"/>
              </a:spcAft>
              <a:buClr>
                <a:srgbClr val="53515E"/>
              </a:buClr>
              <a:buSzPts val="2860"/>
              <a:buFont typeface="Georgia"/>
              <a:buChar char="*"/>
              <a:defRPr sz="22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93700" algn="l" rtl="0">
              <a:spcBef>
                <a:spcPts val="400"/>
              </a:spcBef>
              <a:spcAft>
                <a:spcPts val="0"/>
              </a:spcAft>
              <a:buClr>
                <a:srgbClr val="53515E"/>
              </a:buClr>
              <a:buSzPts val="2600"/>
              <a:buFont typeface="Georgia"/>
              <a:buChar char="*"/>
              <a:defRPr sz="20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426719" algn="l" rtl="0">
              <a:spcBef>
                <a:spcPts val="480"/>
              </a:spcBef>
              <a:spcAft>
                <a:spcPts val="0"/>
              </a:spcAft>
              <a:buClr>
                <a:srgbClr val="53515E"/>
              </a:buClr>
              <a:buSzPts val="3120"/>
              <a:buFont typeface="Georgia"/>
              <a:buChar char="*"/>
              <a:defRPr sz="24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60680" algn="l" rtl="0">
              <a:spcBef>
                <a:spcPts val="320"/>
              </a:spcBef>
              <a:spcAft>
                <a:spcPts val="0"/>
              </a:spcAft>
              <a:buClr>
                <a:srgbClr val="53515E"/>
              </a:buClr>
              <a:buSzPts val="2080"/>
              <a:buFont typeface="Georgia"/>
              <a:buChar char="*"/>
              <a:defRPr sz="16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44170" algn="l" rtl="0">
              <a:spcBef>
                <a:spcPts val="300"/>
              </a:spcBef>
              <a:spcAft>
                <a:spcPts val="0"/>
              </a:spcAft>
              <a:buClr>
                <a:srgbClr val="53515E"/>
              </a:buClr>
              <a:buSzPts val="1820"/>
              <a:buFont typeface="Georgia"/>
              <a:buChar char="*"/>
              <a:defRPr sz="14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44170" algn="l" rtl="0">
              <a:spcBef>
                <a:spcPts val="300"/>
              </a:spcBef>
              <a:spcAft>
                <a:spcPts val="0"/>
              </a:spcAft>
              <a:buClr>
                <a:srgbClr val="53515E"/>
              </a:buClr>
              <a:buSzPts val="1820"/>
              <a:buFont typeface="Georgia"/>
              <a:buChar char="*"/>
              <a:defRPr sz="14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44170" algn="l" rtl="0">
              <a:spcBef>
                <a:spcPts val="300"/>
              </a:spcBef>
              <a:spcAft>
                <a:spcPts val="0"/>
              </a:spcAft>
              <a:buClr>
                <a:srgbClr val="53515E"/>
              </a:buClr>
              <a:buSzPts val="1820"/>
              <a:buFont typeface="Georgia"/>
              <a:buChar char="*"/>
              <a:defRPr sz="14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44170" algn="l" rtl="0">
              <a:spcBef>
                <a:spcPts val="300"/>
              </a:spcBef>
              <a:spcAft>
                <a:spcPts val="0"/>
              </a:spcAft>
              <a:buClr>
                <a:srgbClr val="53515E"/>
              </a:buClr>
              <a:buSzPts val="1820"/>
              <a:buFont typeface="Georgia"/>
              <a:buChar char="*"/>
              <a:defRPr sz="14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44170" algn="l" rtl="0">
              <a:spcBef>
                <a:spcPts val="300"/>
              </a:spcBef>
              <a:spcAft>
                <a:spcPts val="300"/>
              </a:spcAft>
              <a:buClr>
                <a:srgbClr val="53515E"/>
              </a:buClr>
              <a:buSzPts val="1820"/>
              <a:buFont typeface="Georgia"/>
              <a:buChar char="*"/>
              <a:defRPr sz="14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>
              <a:defRPr/>
            </a:pPr>
            <a:endParaRPr lang="ru-RU" altLang="en-US"/>
          </a:p>
        </p:txBody>
      </p:sp>
      <p:sp>
        <p:nvSpPr>
          <p:cNvPr id="81" name="Google Shape;81;p11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>
              <a:defRPr/>
            </a:pPr>
            <a:endParaRPr lang="ru-RU" altLang="en-US"/>
          </a:p>
        </p:txBody>
      </p:sp>
      <p:sp>
        <p:nvSpPr>
          <p:cNvPr id="82" name="Google Shape;82;p11"/>
          <p:cNvSpPr txBox="1">
            <a:spLocks noGrp="1"/>
          </p:cNvSpPr>
          <p:nvPr>
            <p:ph type="ftr" idx="11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>
              <a:defRPr/>
            </a:pPr>
            <a:endParaRPr lang="ru-RU" altLang="en-US"/>
          </a:p>
        </p:txBody>
      </p:sp>
      <p:sp>
        <p:nvSpPr>
          <p:cNvPr id="83" name="Google Shape;83;p11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>
              <a:defRPr/>
            </a:pPr>
            <a:endParaRPr lang="ru-RU" altLang="en-US"/>
          </a:p>
        </p:txBody>
      </p:sp>
      <p:sp>
        <p:nvSpPr>
          <p:cNvPr id="86" name="Google Shape;86;p1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t" anchorCtr="0"/>
          <a:lstStyle>
            <a:lvl1pPr marR="0" lvl="0" algn="ctr" rtl="0">
              <a:spcBef>
                <a:spcPts val="440"/>
              </a:spcBef>
              <a:spcAft>
                <a:spcPts val="0"/>
              </a:spcAft>
              <a:buClr>
                <a:srgbClr val="53515E"/>
              </a:buClr>
              <a:buSzPts val="2860"/>
              <a:buFont typeface="Georgia"/>
              <a:buNone/>
              <a:defRPr sz="22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ctr" rtl="0">
              <a:spcBef>
                <a:spcPts val="400"/>
              </a:spcBef>
              <a:spcAft>
                <a:spcPts val="0"/>
              </a:spcAft>
              <a:buClr>
                <a:srgbClr val="53515E"/>
              </a:buClr>
              <a:buSzPts val="2600"/>
              <a:buFont typeface="Georgia"/>
              <a:buNone/>
              <a:defRPr sz="20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53515E"/>
              </a:buClr>
              <a:buSzPts val="3120"/>
              <a:buFont typeface="Georgia"/>
              <a:buNone/>
              <a:defRPr sz="24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ctr" rtl="0">
              <a:spcBef>
                <a:spcPts val="320"/>
              </a:spcBef>
              <a:spcAft>
                <a:spcPts val="0"/>
              </a:spcAft>
              <a:buClr>
                <a:srgbClr val="53515E"/>
              </a:buClr>
              <a:buSzPts val="2080"/>
              <a:buFont typeface="Georgia"/>
              <a:buNone/>
              <a:defRPr sz="16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ctr" rtl="0">
              <a:spcBef>
                <a:spcPts val="300"/>
              </a:spcBef>
              <a:spcAft>
                <a:spcPts val="0"/>
              </a:spcAft>
              <a:buClr>
                <a:srgbClr val="53515E"/>
              </a:buClr>
              <a:buSzPts val="1820"/>
              <a:buFont typeface="Georgia"/>
              <a:buNone/>
              <a:defRPr sz="14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ctr" rtl="0">
              <a:spcBef>
                <a:spcPts val="300"/>
              </a:spcBef>
              <a:spcAft>
                <a:spcPts val="0"/>
              </a:spcAft>
              <a:buClr>
                <a:srgbClr val="53515E"/>
              </a:buClr>
              <a:buSzPts val="1820"/>
              <a:buFont typeface="Georgia"/>
              <a:buNone/>
              <a:defRPr sz="14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ctr" rtl="0">
              <a:spcBef>
                <a:spcPts val="300"/>
              </a:spcBef>
              <a:spcAft>
                <a:spcPts val="0"/>
              </a:spcAft>
              <a:buClr>
                <a:srgbClr val="53515E"/>
              </a:buClr>
              <a:buSzPts val="1820"/>
              <a:buFont typeface="Georgia"/>
              <a:buNone/>
              <a:defRPr sz="14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ctr" rtl="0">
              <a:spcBef>
                <a:spcPts val="300"/>
              </a:spcBef>
              <a:spcAft>
                <a:spcPts val="0"/>
              </a:spcAft>
              <a:buClr>
                <a:srgbClr val="53515E"/>
              </a:buClr>
              <a:buSzPts val="1820"/>
              <a:buFont typeface="Georgia"/>
              <a:buNone/>
              <a:defRPr sz="14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ctr" rtl="0">
              <a:spcBef>
                <a:spcPts val="300"/>
              </a:spcBef>
              <a:spcAft>
                <a:spcPts val="300"/>
              </a:spcAft>
              <a:buClr>
                <a:srgbClr val="53515E"/>
              </a:buClr>
              <a:buSzPts val="1820"/>
              <a:buFont typeface="Georgia"/>
              <a:buNone/>
              <a:defRPr sz="14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>
              <a:defRPr/>
            </a:pPr>
            <a:endParaRPr lang="ru-RU" altLang="en-US"/>
          </a:p>
        </p:txBody>
      </p:sp>
      <p:sp>
        <p:nvSpPr>
          <p:cNvPr id="87" name="Google Shape;87;p12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>
              <a:defRPr/>
            </a:pPr>
            <a:endParaRPr lang="ru-RU" altLang="en-US"/>
          </a:p>
        </p:txBody>
      </p:sp>
      <p:sp>
        <p:nvSpPr>
          <p:cNvPr id="88" name="Google Shape;88;p12"/>
          <p:cNvSpPr txBox="1">
            <a:spLocks noGrp="1"/>
          </p:cNvSpPr>
          <p:nvPr>
            <p:ph type="ftr" idx="11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>
              <a:defRPr/>
            </a:pPr>
            <a:endParaRPr lang="ru-RU" altLang="en-US"/>
          </a:p>
        </p:txBody>
      </p:sp>
      <p:sp>
        <p:nvSpPr>
          <p:cNvPr id="89" name="Google Shape;89;p12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 rot="5400000">
            <a:off x="5018882" y="2228056"/>
            <a:ext cx="4783137" cy="1790700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>
              <a:defRPr/>
            </a:pPr>
            <a:endParaRPr lang="ru-RU" altLang="en-US"/>
          </a:p>
        </p:txBody>
      </p:sp>
      <p:sp>
        <p:nvSpPr>
          <p:cNvPr id="27" name="Google Shape;27;p3"/>
          <p:cNvSpPr txBox="1">
            <a:spLocks noGrp="1"/>
          </p:cNvSpPr>
          <p:nvPr>
            <p:ph type="body" idx="1"/>
          </p:nvPr>
        </p:nvSpPr>
        <p:spPr>
          <a:xfrm rot="5400000">
            <a:off x="1361282" y="513556"/>
            <a:ext cx="4783137" cy="5219700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t" anchorCtr="0"/>
          <a:lstStyle>
            <a:lvl1pPr marL="457200" marR="0" lvl="0" indent="-410210" algn="l" rtl="0">
              <a:spcBef>
                <a:spcPts val="440"/>
              </a:spcBef>
              <a:spcAft>
                <a:spcPts val="0"/>
              </a:spcAft>
              <a:buClr>
                <a:srgbClr val="53515E"/>
              </a:buClr>
              <a:buSzPts val="2860"/>
              <a:buFont typeface="Georgia"/>
              <a:buChar char="*"/>
              <a:defRPr sz="22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93700" algn="l" rtl="0">
              <a:spcBef>
                <a:spcPts val="400"/>
              </a:spcBef>
              <a:spcAft>
                <a:spcPts val="0"/>
              </a:spcAft>
              <a:buClr>
                <a:srgbClr val="53515E"/>
              </a:buClr>
              <a:buSzPts val="2600"/>
              <a:buFont typeface="Georgia"/>
              <a:buChar char="*"/>
              <a:defRPr sz="20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426719" algn="l" rtl="0">
              <a:spcBef>
                <a:spcPts val="480"/>
              </a:spcBef>
              <a:spcAft>
                <a:spcPts val="0"/>
              </a:spcAft>
              <a:buClr>
                <a:srgbClr val="53515E"/>
              </a:buClr>
              <a:buSzPts val="3120"/>
              <a:buFont typeface="Georgia"/>
              <a:buChar char="*"/>
              <a:defRPr sz="24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60680" algn="l" rtl="0">
              <a:spcBef>
                <a:spcPts val="320"/>
              </a:spcBef>
              <a:spcAft>
                <a:spcPts val="0"/>
              </a:spcAft>
              <a:buClr>
                <a:srgbClr val="53515E"/>
              </a:buClr>
              <a:buSzPts val="2080"/>
              <a:buFont typeface="Georgia"/>
              <a:buChar char="*"/>
              <a:defRPr sz="16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44170" algn="l" rtl="0">
              <a:spcBef>
                <a:spcPts val="300"/>
              </a:spcBef>
              <a:spcAft>
                <a:spcPts val="0"/>
              </a:spcAft>
              <a:buClr>
                <a:srgbClr val="53515E"/>
              </a:buClr>
              <a:buSzPts val="1820"/>
              <a:buFont typeface="Georgia"/>
              <a:buChar char="*"/>
              <a:defRPr sz="14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44170" algn="l" rtl="0">
              <a:spcBef>
                <a:spcPts val="300"/>
              </a:spcBef>
              <a:spcAft>
                <a:spcPts val="0"/>
              </a:spcAft>
              <a:buClr>
                <a:srgbClr val="53515E"/>
              </a:buClr>
              <a:buSzPts val="1820"/>
              <a:buFont typeface="Georgia"/>
              <a:buChar char="*"/>
              <a:defRPr sz="14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44170" algn="l" rtl="0">
              <a:spcBef>
                <a:spcPts val="300"/>
              </a:spcBef>
              <a:spcAft>
                <a:spcPts val="0"/>
              </a:spcAft>
              <a:buClr>
                <a:srgbClr val="53515E"/>
              </a:buClr>
              <a:buSzPts val="1820"/>
              <a:buFont typeface="Georgia"/>
              <a:buChar char="*"/>
              <a:defRPr sz="14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44170" algn="l" rtl="0">
              <a:spcBef>
                <a:spcPts val="300"/>
              </a:spcBef>
              <a:spcAft>
                <a:spcPts val="0"/>
              </a:spcAft>
              <a:buClr>
                <a:srgbClr val="53515E"/>
              </a:buClr>
              <a:buSzPts val="1820"/>
              <a:buFont typeface="Georgia"/>
              <a:buChar char="*"/>
              <a:defRPr sz="14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44170" algn="l" rtl="0">
              <a:spcBef>
                <a:spcPts val="300"/>
              </a:spcBef>
              <a:spcAft>
                <a:spcPts val="300"/>
              </a:spcAft>
              <a:buClr>
                <a:srgbClr val="53515E"/>
              </a:buClr>
              <a:buSzPts val="1820"/>
              <a:buFont typeface="Georgia"/>
              <a:buChar char="*"/>
              <a:defRPr sz="14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>
              <a:defRPr/>
            </a:pPr>
            <a:endParaRPr lang="ru-RU" altLang="en-US"/>
          </a:p>
        </p:txBody>
      </p:sp>
      <p:sp>
        <p:nvSpPr>
          <p:cNvPr id="28" name="Google Shape;28;p3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>
              <a:defRPr/>
            </a:pPr>
            <a:endParaRPr lang="ru-RU" altLang="en-US"/>
          </a:p>
        </p:txBody>
      </p:sp>
      <p:sp>
        <p:nvSpPr>
          <p:cNvPr id="29" name="Google Shape;29;p3"/>
          <p:cNvSpPr txBox="1">
            <a:spLocks noGrp="1"/>
          </p:cNvSpPr>
          <p:nvPr>
            <p:ph type="ftr" idx="11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>
              <a:defRPr/>
            </a:pPr>
            <a:endParaRPr lang="ru-RU" altLang="en-US"/>
          </a:p>
        </p:txBody>
      </p:sp>
      <p:sp>
        <p:nvSpPr>
          <p:cNvPr id="30" name="Google Shape;30;p3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>
              <a:defRPr/>
            </a:pPr>
            <a:endParaRPr lang="ru-RU" altLang="en-US"/>
          </a:p>
        </p:txBody>
      </p:sp>
      <p:sp>
        <p:nvSpPr>
          <p:cNvPr id="33" name="Google Shape;33;p4"/>
          <p:cNvSpPr txBox="1">
            <a:spLocks noGrp="1"/>
          </p:cNvSpPr>
          <p:nvPr>
            <p:ph type="body" idx="1"/>
          </p:nvPr>
        </p:nvSpPr>
        <p:spPr>
          <a:xfrm rot="5400000">
            <a:off x="2605881" y="-731044"/>
            <a:ext cx="3475037" cy="6400800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t" anchorCtr="0"/>
          <a:lstStyle>
            <a:lvl1pPr marL="457200" marR="0" lvl="0" indent="-410210" algn="l" rtl="0">
              <a:spcBef>
                <a:spcPts val="440"/>
              </a:spcBef>
              <a:spcAft>
                <a:spcPts val="0"/>
              </a:spcAft>
              <a:buClr>
                <a:srgbClr val="53515E"/>
              </a:buClr>
              <a:buSzPts val="2860"/>
              <a:buFont typeface="Georgia"/>
              <a:buChar char="*"/>
              <a:defRPr sz="22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93700" algn="l" rtl="0">
              <a:spcBef>
                <a:spcPts val="400"/>
              </a:spcBef>
              <a:spcAft>
                <a:spcPts val="0"/>
              </a:spcAft>
              <a:buClr>
                <a:srgbClr val="53515E"/>
              </a:buClr>
              <a:buSzPts val="2600"/>
              <a:buFont typeface="Georgia"/>
              <a:buChar char="*"/>
              <a:defRPr sz="20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426719" algn="l" rtl="0">
              <a:spcBef>
                <a:spcPts val="480"/>
              </a:spcBef>
              <a:spcAft>
                <a:spcPts val="0"/>
              </a:spcAft>
              <a:buClr>
                <a:srgbClr val="53515E"/>
              </a:buClr>
              <a:buSzPts val="3120"/>
              <a:buFont typeface="Georgia"/>
              <a:buChar char="*"/>
              <a:defRPr sz="24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60680" algn="l" rtl="0">
              <a:spcBef>
                <a:spcPts val="320"/>
              </a:spcBef>
              <a:spcAft>
                <a:spcPts val="0"/>
              </a:spcAft>
              <a:buClr>
                <a:srgbClr val="53515E"/>
              </a:buClr>
              <a:buSzPts val="2080"/>
              <a:buFont typeface="Georgia"/>
              <a:buChar char="*"/>
              <a:defRPr sz="16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44170" algn="l" rtl="0">
              <a:spcBef>
                <a:spcPts val="300"/>
              </a:spcBef>
              <a:spcAft>
                <a:spcPts val="0"/>
              </a:spcAft>
              <a:buClr>
                <a:srgbClr val="53515E"/>
              </a:buClr>
              <a:buSzPts val="1820"/>
              <a:buFont typeface="Georgia"/>
              <a:buChar char="*"/>
              <a:defRPr sz="14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44170" algn="l" rtl="0">
              <a:spcBef>
                <a:spcPts val="300"/>
              </a:spcBef>
              <a:spcAft>
                <a:spcPts val="0"/>
              </a:spcAft>
              <a:buClr>
                <a:srgbClr val="53515E"/>
              </a:buClr>
              <a:buSzPts val="1820"/>
              <a:buFont typeface="Georgia"/>
              <a:buChar char="*"/>
              <a:defRPr sz="14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44170" algn="l" rtl="0">
              <a:spcBef>
                <a:spcPts val="300"/>
              </a:spcBef>
              <a:spcAft>
                <a:spcPts val="0"/>
              </a:spcAft>
              <a:buClr>
                <a:srgbClr val="53515E"/>
              </a:buClr>
              <a:buSzPts val="1820"/>
              <a:buFont typeface="Georgia"/>
              <a:buChar char="*"/>
              <a:defRPr sz="14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44170" algn="l" rtl="0">
              <a:spcBef>
                <a:spcPts val="300"/>
              </a:spcBef>
              <a:spcAft>
                <a:spcPts val="0"/>
              </a:spcAft>
              <a:buClr>
                <a:srgbClr val="53515E"/>
              </a:buClr>
              <a:buSzPts val="1820"/>
              <a:buFont typeface="Georgia"/>
              <a:buChar char="*"/>
              <a:defRPr sz="14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44170" algn="l" rtl="0">
              <a:spcBef>
                <a:spcPts val="300"/>
              </a:spcBef>
              <a:spcAft>
                <a:spcPts val="300"/>
              </a:spcAft>
              <a:buClr>
                <a:srgbClr val="53515E"/>
              </a:buClr>
              <a:buSzPts val="1820"/>
              <a:buFont typeface="Georgia"/>
              <a:buChar char="*"/>
              <a:defRPr sz="14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>
              <a:defRPr/>
            </a:pPr>
            <a:endParaRPr lang="ru-RU" altLang="en-US"/>
          </a:p>
        </p:txBody>
      </p:sp>
      <p:sp>
        <p:nvSpPr>
          <p:cNvPr id="34" name="Google Shape;34;p4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>
              <a:defRPr/>
            </a:pPr>
            <a:endParaRPr lang="ru-RU" altLang="en-US"/>
          </a:p>
        </p:txBody>
      </p:sp>
      <p:sp>
        <p:nvSpPr>
          <p:cNvPr id="35" name="Google Shape;35;p4"/>
          <p:cNvSpPr txBox="1">
            <a:spLocks noGrp="1"/>
          </p:cNvSpPr>
          <p:nvPr>
            <p:ph type="ftr" idx="11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>
              <a:defRPr/>
            </a:pPr>
            <a:endParaRPr lang="ru-RU" altLang="en-US"/>
          </a:p>
        </p:txBody>
      </p:sp>
      <p:sp>
        <p:nvSpPr>
          <p:cNvPr id="36" name="Google Shape;36;p4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2560"/>
              <a:buFont typeface="Georgia"/>
              <a:buChar char="*"/>
              <a:defRPr sz="2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>
              <a:defRPr/>
            </a:pPr>
            <a:endParaRPr lang="ru-RU" altLang="en-US"/>
          </a:p>
        </p:txBody>
      </p:sp>
      <p:sp>
        <p:nvSpPr>
          <p:cNvPr id="39" name="Google Shape;39;p5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53515E"/>
              </a:buClr>
              <a:buSzPts val="4160"/>
              <a:buFont typeface="Georgia"/>
              <a:buNone/>
              <a:defRPr sz="32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53515E"/>
              </a:buClr>
              <a:buSzPts val="3640"/>
              <a:buFont typeface="Georgia"/>
              <a:buNone/>
              <a:defRPr sz="28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53515E"/>
              </a:buClr>
              <a:buSzPts val="3120"/>
              <a:buFont typeface="Georgia"/>
              <a:buNone/>
              <a:defRPr sz="24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rgbClr val="53515E"/>
              </a:buClr>
              <a:buSzPts val="2600"/>
              <a:buFont typeface="Georgia"/>
              <a:buNone/>
              <a:defRPr sz="20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rgbClr val="53515E"/>
              </a:buClr>
              <a:buSzPts val="2600"/>
              <a:buFont typeface="Georgia"/>
              <a:buNone/>
              <a:defRPr sz="20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rgbClr val="53515E"/>
              </a:buClr>
              <a:buSzPts val="2600"/>
              <a:buFont typeface="Georgia"/>
              <a:buNone/>
              <a:defRPr sz="20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rgbClr val="53515E"/>
              </a:buClr>
              <a:buSzPts val="2600"/>
              <a:buFont typeface="Georgia"/>
              <a:buNone/>
              <a:defRPr sz="20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rgbClr val="53515E"/>
              </a:buClr>
              <a:buSzPts val="2600"/>
              <a:buFont typeface="Georgia"/>
              <a:buNone/>
              <a:defRPr sz="20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400"/>
              </a:spcBef>
              <a:spcAft>
                <a:spcPts val="300"/>
              </a:spcAft>
              <a:buClr>
                <a:srgbClr val="53515E"/>
              </a:buClr>
              <a:buSzPts val="2600"/>
              <a:buFont typeface="Georgia"/>
              <a:buNone/>
              <a:defRPr sz="20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>
              <a:defRPr/>
            </a:pPr>
            <a:endParaRPr lang="ru-RU" altLang="en-US"/>
          </a:p>
        </p:txBody>
      </p:sp>
      <p:sp>
        <p:nvSpPr>
          <p:cNvPr id="40" name="Google Shape;40;p5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rgbClr val="53515E"/>
              </a:buClr>
              <a:buSzPts val="1820"/>
              <a:buFont typeface="Georgia"/>
              <a:buNone/>
              <a:defRPr sz="14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 rtl="0">
              <a:spcBef>
                <a:spcPts val="300"/>
              </a:spcBef>
              <a:spcAft>
                <a:spcPts val="0"/>
              </a:spcAft>
              <a:buClr>
                <a:srgbClr val="53515E"/>
              </a:buClr>
              <a:buSzPts val="1560"/>
              <a:buFont typeface="Georgia"/>
              <a:buNone/>
              <a:defRPr sz="12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 rtl="0">
              <a:spcBef>
                <a:spcPts val="300"/>
              </a:spcBef>
              <a:spcAft>
                <a:spcPts val="0"/>
              </a:spcAft>
              <a:buClr>
                <a:srgbClr val="53515E"/>
              </a:buClr>
              <a:buSzPts val="1300"/>
              <a:buFont typeface="Georgia"/>
              <a:buNone/>
              <a:defRPr sz="10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l" rtl="0">
              <a:spcBef>
                <a:spcPts val="300"/>
              </a:spcBef>
              <a:spcAft>
                <a:spcPts val="0"/>
              </a:spcAft>
              <a:buClr>
                <a:srgbClr val="53515E"/>
              </a:buClr>
              <a:buSzPts val="1170"/>
              <a:buFont typeface="Georgia"/>
              <a:buNone/>
              <a:defRPr sz="9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 rtl="0">
              <a:spcBef>
                <a:spcPts val="300"/>
              </a:spcBef>
              <a:spcAft>
                <a:spcPts val="0"/>
              </a:spcAft>
              <a:buClr>
                <a:srgbClr val="53515E"/>
              </a:buClr>
              <a:buSzPts val="1170"/>
              <a:buFont typeface="Georgia"/>
              <a:buNone/>
              <a:defRPr sz="9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28600" algn="l" rtl="0">
              <a:spcBef>
                <a:spcPts val="300"/>
              </a:spcBef>
              <a:spcAft>
                <a:spcPts val="0"/>
              </a:spcAft>
              <a:buClr>
                <a:srgbClr val="53515E"/>
              </a:buClr>
              <a:buSzPts val="1170"/>
              <a:buFont typeface="Georgia"/>
              <a:buNone/>
              <a:defRPr sz="9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28600" algn="l" rtl="0">
              <a:spcBef>
                <a:spcPts val="300"/>
              </a:spcBef>
              <a:spcAft>
                <a:spcPts val="0"/>
              </a:spcAft>
              <a:buClr>
                <a:srgbClr val="53515E"/>
              </a:buClr>
              <a:buSzPts val="1170"/>
              <a:buFont typeface="Georgia"/>
              <a:buNone/>
              <a:defRPr sz="9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28600" algn="l" rtl="0">
              <a:spcBef>
                <a:spcPts val="300"/>
              </a:spcBef>
              <a:spcAft>
                <a:spcPts val="0"/>
              </a:spcAft>
              <a:buClr>
                <a:srgbClr val="53515E"/>
              </a:buClr>
              <a:buSzPts val="1170"/>
              <a:buFont typeface="Georgia"/>
              <a:buNone/>
              <a:defRPr sz="9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28600" algn="l" rtl="0">
              <a:spcBef>
                <a:spcPts val="300"/>
              </a:spcBef>
              <a:spcAft>
                <a:spcPts val="300"/>
              </a:spcAft>
              <a:buClr>
                <a:srgbClr val="53515E"/>
              </a:buClr>
              <a:buSzPts val="1170"/>
              <a:buFont typeface="Georgia"/>
              <a:buNone/>
              <a:defRPr sz="9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>
              <a:defRPr/>
            </a:pPr>
            <a:endParaRPr lang="ru-RU" altLang="en-US"/>
          </a:p>
        </p:txBody>
      </p:sp>
      <p:sp>
        <p:nvSpPr>
          <p:cNvPr id="41" name="Google Shape;41;p5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>
              <a:defRPr/>
            </a:pPr>
            <a:endParaRPr lang="ru-RU" altLang="en-US"/>
          </a:p>
        </p:txBody>
      </p:sp>
      <p:sp>
        <p:nvSpPr>
          <p:cNvPr id="42" name="Google Shape;42;p5"/>
          <p:cNvSpPr txBox="1">
            <a:spLocks noGrp="1"/>
          </p:cNvSpPr>
          <p:nvPr>
            <p:ph type="ftr" idx="11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>
              <a:defRPr/>
            </a:pPr>
            <a:endParaRPr lang="ru-RU" altLang="en-US"/>
          </a:p>
        </p:txBody>
      </p:sp>
      <p:sp>
        <p:nvSpPr>
          <p:cNvPr id="43" name="Google Shape;43;p5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2560"/>
              <a:buFont typeface="Georgia"/>
              <a:buChar char="*"/>
              <a:defRPr sz="2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>
              <a:defRPr/>
            </a:pPr>
            <a:endParaRPr lang="ru-RU" altLang="en-US"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t" anchorCtr="0"/>
          <a:lstStyle>
            <a:lvl1pPr marL="457200" marR="0" lvl="0" indent="-492760" algn="l" rtl="0">
              <a:spcBef>
                <a:spcPts val="640"/>
              </a:spcBef>
              <a:spcAft>
                <a:spcPts val="0"/>
              </a:spcAft>
              <a:buClr>
                <a:srgbClr val="53515E"/>
              </a:buClr>
              <a:buSzPts val="4160"/>
              <a:buFont typeface="Georgia"/>
              <a:buChar char="*"/>
              <a:defRPr sz="32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459740" algn="l" rtl="0">
              <a:spcBef>
                <a:spcPts val="560"/>
              </a:spcBef>
              <a:spcAft>
                <a:spcPts val="0"/>
              </a:spcAft>
              <a:buClr>
                <a:srgbClr val="53515E"/>
              </a:buClr>
              <a:buSzPts val="3640"/>
              <a:buFont typeface="Georgia"/>
              <a:buChar char="*"/>
              <a:defRPr sz="28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426719" algn="l" rtl="0">
              <a:spcBef>
                <a:spcPts val="480"/>
              </a:spcBef>
              <a:spcAft>
                <a:spcPts val="0"/>
              </a:spcAft>
              <a:buClr>
                <a:srgbClr val="53515E"/>
              </a:buClr>
              <a:buSzPts val="3120"/>
              <a:buFont typeface="Georgia"/>
              <a:buChar char="*"/>
              <a:defRPr sz="24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93700" algn="l" rtl="0">
              <a:spcBef>
                <a:spcPts val="400"/>
              </a:spcBef>
              <a:spcAft>
                <a:spcPts val="0"/>
              </a:spcAft>
              <a:buClr>
                <a:srgbClr val="53515E"/>
              </a:buClr>
              <a:buSzPts val="2600"/>
              <a:buFont typeface="Georgia"/>
              <a:buChar char="*"/>
              <a:defRPr sz="20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93700" algn="l" rtl="0">
              <a:spcBef>
                <a:spcPts val="400"/>
              </a:spcBef>
              <a:spcAft>
                <a:spcPts val="0"/>
              </a:spcAft>
              <a:buClr>
                <a:srgbClr val="53515E"/>
              </a:buClr>
              <a:buSzPts val="2600"/>
              <a:buFont typeface="Georgia"/>
              <a:buChar char="*"/>
              <a:defRPr sz="20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93700" algn="l" rtl="0">
              <a:spcBef>
                <a:spcPts val="400"/>
              </a:spcBef>
              <a:spcAft>
                <a:spcPts val="0"/>
              </a:spcAft>
              <a:buClr>
                <a:srgbClr val="53515E"/>
              </a:buClr>
              <a:buSzPts val="2600"/>
              <a:buFont typeface="Georgia"/>
              <a:buChar char="*"/>
              <a:defRPr sz="20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93700" algn="l" rtl="0">
              <a:spcBef>
                <a:spcPts val="400"/>
              </a:spcBef>
              <a:spcAft>
                <a:spcPts val="0"/>
              </a:spcAft>
              <a:buClr>
                <a:srgbClr val="53515E"/>
              </a:buClr>
              <a:buSzPts val="2600"/>
              <a:buFont typeface="Georgia"/>
              <a:buChar char="*"/>
              <a:defRPr sz="20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93700" algn="l" rtl="0">
              <a:spcBef>
                <a:spcPts val="400"/>
              </a:spcBef>
              <a:spcAft>
                <a:spcPts val="0"/>
              </a:spcAft>
              <a:buClr>
                <a:srgbClr val="53515E"/>
              </a:buClr>
              <a:buSzPts val="2600"/>
              <a:buFont typeface="Georgia"/>
              <a:buChar char="*"/>
              <a:defRPr sz="20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93700" algn="l" rtl="0">
              <a:spcBef>
                <a:spcPts val="400"/>
              </a:spcBef>
              <a:spcAft>
                <a:spcPts val="300"/>
              </a:spcAft>
              <a:buClr>
                <a:srgbClr val="53515E"/>
              </a:buClr>
              <a:buSzPts val="2600"/>
              <a:buFont typeface="Georgia"/>
              <a:buChar char="*"/>
              <a:defRPr sz="20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>
              <a:defRPr/>
            </a:pPr>
            <a:endParaRPr lang="ru-RU" altLang="en-US"/>
          </a:p>
        </p:txBody>
      </p:sp>
      <p:sp>
        <p:nvSpPr>
          <p:cNvPr id="47" name="Google Shape;47;p6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rgbClr val="53515E"/>
              </a:buClr>
              <a:buSzPts val="1820"/>
              <a:buFont typeface="Georgia"/>
              <a:buNone/>
              <a:defRPr sz="14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 rtl="0">
              <a:spcBef>
                <a:spcPts val="300"/>
              </a:spcBef>
              <a:spcAft>
                <a:spcPts val="0"/>
              </a:spcAft>
              <a:buClr>
                <a:srgbClr val="53515E"/>
              </a:buClr>
              <a:buSzPts val="1560"/>
              <a:buFont typeface="Georgia"/>
              <a:buNone/>
              <a:defRPr sz="12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 rtl="0">
              <a:spcBef>
                <a:spcPts val="300"/>
              </a:spcBef>
              <a:spcAft>
                <a:spcPts val="0"/>
              </a:spcAft>
              <a:buClr>
                <a:srgbClr val="53515E"/>
              </a:buClr>
              <a:buSzPts val="1300"/>
              <a:buFont typeface="Georgia"/>
              <a:buNone/>
              <a:defRPr sz="10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l" rtl="0">
              <a:spcBef>
                <a:spcPts val="300"/>
              </a:spcBef>
              <a:spcAft>
                <a:spcPts val="0"/>
              </a:spcAft>
              <a:buClr>
                <a:srgbClr val="53515E"/>
              </a:buClr>
              <a:buSzPts val="1170"/>
              <a:buFont typeface="Georgia"/>
              <a:buNone/>
              <a:defRPr sz="9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 rtl="0">
              <a:spcBef>
                <a:spcPts val="300"/>
              </a:spcBef>
              <a:spcAft>
                <a:spcPts val="0"/>
              </a:spcAft>
              <a:buClr>
                <a:srgbClr val="53515E"/>
              </a:buClr>
              <a:buSzPts val="1170"/>
              <a:buFont typeface="Georgia"/>
              <a:buNone/>
              <a:defRPr sz="9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28600" algn="l" rtl="0">
              <a:spcBef>
                <a:spcPts val="300"/>
              </a:spcBef>
              <a:spcAft>
                <a:spcPts val="0"/>
              </a:spcAft>
              <a:buClr>
                <a:srgbClr val="53515E"/>
              </a:buClr>
              <a:buSzPts val="1170"/>
              <a:buFont typeface="Georgia"/>
              <a:buNone/>
              <a:defRPr sz="9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28600" algn="l" rtl="0">
              <a:spcBef>
                <a:spcPts val="300"/>
              </a:spcBef>
              <a:spcAft>
                <a:spcPts val="0"/>
              </a:spcAft>
              <a:buClr>
                <a:srgbClr val="53515E"/>
              </a:buClr>
              <a:buSzPts val="1170"/>
              <a:buFont typeface="Georgia"/>
              <a:buNone/>
              <a:defRPr sz="9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28600" algn="l" rtl="0">
              <a:spcBef>
                <a:spcPts val="300"/>
              </a:spcBef>
              <a:spcAft>
                <a:spcPts val="0"/>
              </a:spcAft>
              <a:buClr>
                <a:srgbClr val="53515E"/>
              </a:buClr>
              <a:buSzPts val="1170"/>
              <a:buFont typeface="Georgia"/>
              <a:buNone/>
              <a:defRPr sz="9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28600" algn="l" rtl="0">
              <a:spcBef>
                <a:spcPts val="300"/>
              </a:spcBef>
              <a:spcAft>
                <a:spcPts val="300"/>
              </a:spcAft>
              <a:buClr>
                <a:srgbClr val="53515E"/>
              </a:buClr>
              <a:buSzPts val="1170"/>
              <a:buFont typeface="Georgia"/>
              <a:buNone/>
              <a:defRPr sz="9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>
              <a:defRPr/>
            </a:pPr>
            <a:endParaRPr lang="ru-RU" altLang="en-US"/>
          </a:p>
        </p:txBody>
      </p:sp>
      <p:sp>
        <p:nvSpPr>
          <p:cNvPr id="48" name="Google Shape;48;p6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>
              <a:defRPr/>
            </a:pPr>
            <a:endParaRPr lang="ru-RU" altLang="en-US"/>
          </a:p>
        </p:txBody>
      </p:sp>
      <p:sp>
        <p:nvSpPr>
          <p:cNvPr id="49" name="Google Shape;49;p6"/>
          <p:cNvSpPr txBox="1">
            <a:spLocks noGrp="1"/>
          </p:cNvSpPr>
          <p:nvPr>
            <p:ph type="ftr" idx="11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>
              <a:defRPr/>
            </a:pPr>
            <a:endParaRPr lang="ru-RU" altLang="en-US"/>
          </a:p>
        </p:txBody>
      </p:sp>
      <p:sp>
        <p:nvSpPr>
          <p:cNvPr id="50" name="Google Shape;50;p6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>
              <a:defRPr/>
            </a:pPr>
            <a:endParaRPr lang="ru-RU" altLang="en-US"/>
          </a:p>
        </p:txBody>
      </p:sp>
      <p:sp>
        <p:nvSpPr>
          <p:cNvPr id="53" name="Google Shape;53;p7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>
              <a:defRPr/>
            </a:pPr>
            <a:endParaRPr lang="ru-RU" altLang="en-US"/>
          </a:p>
        </p:txBody>
      </p:sp>
      <p:sp>
        <p:nvSpPr>
          <p:cNvPr id="54" name="Google Shape;54;p7"/>
          <p:cNvSpPr txBox="1">
            <a:spLocks noGrp="1"/>
          </p:cNvSpPr>
          <p:nvPr>
            <p:ph type="ftr" idx="11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>
              <a:defRPr/>
            </a:pPr>
            <a:endParaRPr lang="ru-RU" altLang="en-US"/>
          </a:p>
        </p:txBody>
      </p:sp>
      <p:sp>
        <p:nvSpPr>
          <p:cNvPr id="55" name="Google Shape;55;p7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>
              <a:defRPr/>
            </a:pPr>
            <a:endParaRPr lang="ru-RU" altLang="en-US"/>
          </a:p>
        </p:txBody>
      </p:sp>
      <p:sp>
        <p:nvSpPr>
          <p:cNvPr id="58" name="Google Shape;58;p8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rgbClr val="53515E"/>
              </a:buClr>
              <a:buSzPts val="3120"/>
              <a:buFont typeface="Georgia"/>
              <a:buNone/>
              <a:defRPr sz="2400" b="1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rgbClr val="53515E"/>
              </a:buClr>
              <a:buSzPts val="2600"/>
              <a:buFont typeface="Georgia"/>
              <a:buNone/>
              <a:defRPr sz="2000" b="1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rgbClr val="53515E"/>
              </a:buClr>
              <a:buSzPts val="2340"/>
              <a:buFont typeface="Georgia"/>
              <a:buNone/>
              <a:defRPr sz="1800" b="1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rgbClr val="53515E"/>
              </a:buClr>
              <a:buSzPts val="2080"/>
              <a:buFont typeface="Georgia"/>
              <a:buNone/>
              <a:defRPr sz="1600" b="1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rgbClr val="53515E"/>
              </a:buClr>
              <a:buSzPts val="2080"/>
              <a:buFont typeface="Georgia"/>
              <a:buNone/>
              <a:defRPr sz="1600" b="1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rgbClr val="53515E"/>
              </a:buClr>
              <a:buSzPts val="2080"/>
              <a:buFont typeface="Georgia"/>
              <a:buNone/>
              <a:defRPr sz="1600" b="1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rgbClr val="53515E"/>
              </a:buClr>
              <a:buSzPts val="2080"/>
              <a:buFont typeface="Georgia"/>
              <a:buNone/>
              <a:defRPr sz="1600" b="1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rgbClr val="53515E"/>
              </a:buClr>
              <a:buSzPts val="2080"/>
              <a:buFont typeface="Georgia"/>
              <a:buNone/>
              <a:defRPr sz="1600" b="1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300"/>
              </a:spcAft>
              <a:buClr>
                <a:srgbClr val="53515E"/>
              </a:buClr>
              <a:buSzPts val="2080"/>
              <a:buFont typeface="Georgia"/>
              <a:buNone/>
              <a:defRPr sz="1600" b="1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>
              <a:defRPr/>
            </a:pPr>
            <a:endParaRPr lang="ru-RU" altLang="en-US"/>
          </a:p>
        </p:txBody>
      </p:sp>
      <p:sp>
        <p:nvSpPr>
          <p:cNvPr id="59" name="Google Shape;59;p8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t" anchorCtr="0"/>
          <a:lstStyle>
            <a:lvl1pPr marL="457200" marR="0" lvl="0" indent="-426719" algn="l" rtl="0">
              <a:spcBef>
                <a:spcPts val="480"/>
              </a:spcBef>
              <a:spcAft>
                <a:spcPts val="0"/>
              </a:spcAft>
              <a:buClr>
                <a:srgbClr val="53515E"/>
              </a:buClr>
              <a:buSzPts val="3120"/>
              <a:buFont typeface="Georgia"/>
              <a:buChar char="*"/>
              <a:defRPr sz="24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93700" algn="l" rtl="0">
              <a:spcBef>
                <a:spcPts val="400"/>
              </a:spcBef>
              <a:spcAft>
                <a:spcPts val="0"/>
              </a:spcAft>
              <a:buClr>
                <a:srgbClr val="53515E"/>
              </a:buClr>
              <a:buSzPts val="2600"/>
              <a:buFont typeface="Georgia"/>
              <a:buChar char="*"/>
              <a:defRPr sz="20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77189" algn="l" rtl="0">
              <a:spcBef>
                <a:spcPts val="360"/>
              </a:spcBef>
              <a:spcAft>
                <a:spcPts val="0"/>
              </a:spcAft>
              <a:buClr>
                <a:srgbClr val="53515E"/>
              </a:buClr>
              <a:buSzPts val="2340"/>
              <a:buFont typeface="Georgia"/>
              <a:buChar char="*"/>
              <a:defRPr sz="18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60680" algn="l" rtl="0">
              <a:spcBef>
                <a:spcPts val="320"/>
              </a:spcBef>
              <a:spcAft>
                <a:spcPts val="0"/>
              </a:spcAft>
              <a:buClr>
                <a:srgbClr val="53515E"/>
              </a:buClr>
              <a:buSzPts val="2080"/>
              <a:buFont typeface="Georgia"/>
              <a:buChar char="*"/>
              <a:defRPr sz="16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60679" algn="l" rtl="0">
              <a:spcBef>
                <a:spcPts val="320"/>
              </a:spcBef>
              <a:spcAft>
                <a:spcPts val="0"/>
              </a:spcAft>
              <a:buClr>
                <a:srgbClr val="53515E"/>
              </a:buClr>
              <a:buSzPts val="2080"/>
              <a:buFont typeface="Georgia"/>
              <a:buChar char="*"/>
              <a:defRPr sz="16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60679" algn="l" rtl="0">
              <a:spcBef>
                <a:spcPts val="320"/>
              </a:spcBef>
              <a:spcAft>
                <a:spcPts val="0"/>
              </a:spcAft>
              <a:buClr>
                <a:srgbClr val="53515E"/>
              </a:buClr>
              <a:buSzPts val="2080"/>
              <a:buFont typeface="Georgia"/>
              <a:buChar char="*"/>
              <a:defRPr sz="16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60679" algn="l" rtl="0">
              <a:spcBef>
                <a:spcPts val="320"/>
              </a:spcBef>
              <a:spcAft>
                <a:spcPts val="0"/>
              </a:spcAft>
              <a:buClr>
                <a:srgbClr val="53515E"/>
              </a:buClr>
              <a:buSzPts val="2080"/>
              <a:buFont typeface="Georgia"/>
              <a:buChar char="*"/>
              <a:defRPr sz="16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60679" algn="l" rtl="0">
              <a:spcBef>
                <a:spcPts val="320"/>
              </a:spcBef>
              <a:spcAft>
                <a:spcPts val="0"/>
              </a:spcAft>
              <a:buClr>
                <a:srgbClr val="53515E"/>
              </a:buClr>
              <a:buSzPts val="2080"/>
              <a:buFont typeface="Georgia"/>
              <a:buChar char="*"/>
              <a:defRPr sz="16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60679" algn="l" rtl="0">
              <a:spcBef>
                <a:spcPts val="320"/>
              </a:spcBef>
              <a:spcAft>
                <a:spcPts val="300"/>
              </a:spcAft>
              <a:buClr>
                <a:srgbClr val="53515E"/>
              </a:buClr>
              <a:buSzPts val="2080"/>
              <a:buFont typeface="Georgia"/>
              <a:buChar char="*"/>
              <a:defRPr sz="16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>
              <a:defRPr/>
            </a:pPr>
            <a:endParaRPr lang="ru-RU" altLang="en-US"/>
          </a:p>
        </p:txBody>
      </p:sp>
      <p:sp>
        <p:nvSpPr>
          <p:cNvPr id="60" name="Google Shape;60;p8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rgbClr val="53515E"/>
              </a:buClr>
              <a:buSzPts val="3120"/>
              <a:buFont typeface="Georgia"/>
              <a:buNone/>
              <a:defRPr sz="2400" b="1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rgbClr val="53515E"/>
              </a:buClr>
              <a:buSzPts val="2600"/>
              <a:buFont typeface="Georgia"/>
              <a:buNone/>
              <a:defRPr sz="2000" b="1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rgbClr val="53515E"/>
              </a:buClr>
              <a:buSzPts val="2340"/>
              <a:buFont typeface="Georgia"/>
              <a:buNone/>
              <a:defRPr sz="1800" b="1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rgbClr val="53515E"/>
              </a:buClr>
              <a:buSzPts val="2080"/>
              <a:buFont typeface="Georgia"/>
              <a:buNone/>
              <a:defRPr sz="1600" b="1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rgbClr val="53515E"/>
              </a:buClr>
              <a:buSzPts val="2080"/>
              <a:buFont typeface="Georgia"/>
              <a:buNone/>
              <a:defRPr sz="1600" b="1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rgbClr val="53515E"/>
              </a:buClr>
              <a:buSzPts val="2080"/>
              <a:buFont typeface="Georgia"/>
              <a:buNone/>
              <a:defRPr sz="1600" b="1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rgbClr val="53515E"/>
              </a:buClr>
              <a:buSzPts val="2080"/>
              <a:buFont typeface="Georgia"/>
              <a:buNone/>
              <a:defRPr sz="1600" b="1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rgbClr val="53515E"/>
              </a:buClr>
              <a:buSzPts val="2080"/>
              <a:buFont typeface="Georgia"/>
              <a:buNone/>
              <a:defRPr sz="1600" b="1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300"/>
              </a:spcAft>
              <a:buClr>
                <a:srgbClr val="53515E"/>
              </a:buClr>
              <a:buSzPts val="2080"/>
              <a:buFont typeface="Georgia"/>
              <a:buNone/>
              <a:defRPr sz="1600" b="1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>
              <a:defRPr/>
            </a:pPr>
            <a:endParaRPr lang="ru-RU" altLang="en-US"/>
          </a:p>
        </p:txBody>
      </p:sp>
      <p:sp>
        <p:nvSpPr>
          <p:cNvPr id="61" name="Google Shape;61;p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t" anchorCtr="0"/>
          <a:lstStyle>
            <a:lvl1pPr marL="457200" marR="0" lvl="0" indent="-426719" algn="l" rtl="0">
              <a:spcBef>
                <a:spcPts val="480"/>
              </a:spcBef>
              <a:spcAft>
                <a:spcPts val="0"/>
              </a:spcAft>
              <a:buClr>
                <a:srgbClr val="53515E"/>
              </a:buClr>
              <a:buSzPts val="3120"/>
              <a:buFont typeface="Georgia"/>
              <a:buChar char="*"/>
              <a:defRPr sz="24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93700" algn="l" rtl="0">
              <a:spcBef>
                <a:spcPts val="400"/>
              </a:spcBef>
              <a:spcAft>
                <a:spcPts val="0"/>
              </a:spcAft>
              <a:buClr>
                <a:srgbClr val="53515E"/>
              </a:buClr>
              <a:buSzPts val="2600"/>
              <a:buFont typeface="Georgia"/>
              <a:buChar char="*"/>
              <a:defRPr sz="20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77189" algn="l" rtl="0">
              <a:spcBef>
                <a:spcPts val="360"/>
              </a:spcBef>
              <a:spcAft>
                <a:spcPts val="0"/>
              </a:spcAft>
              <a:buClr>
                <a:srgbClr val="53515E"/>
              </a:buClr>
              <a:buSzPts val="2340"/>
              <a:buFont typeface="Georgia"/>
              <a:buChar char="*"/>
              <a:defRPr sz="18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60680" algn="l" rtl="0">
              <a:spcBef>
                <a:spcPts val="320"/>
              </a:spcBef>
              <a:spcAft>
                <a:spcPts val="0"/>
              </a:spcAft>
              <a:buClr>
                <a:srgbClr val="53515E"/>
              </a:buClr>
              <a:buSzPts val="2080"/>
              <a:buFont typeface="Georgia"/>
              <a:buChar char="*"/>
              <a:defRPr sz="16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60679" algn="l" rtl="0">
              <a:spcBef>
                <a:spcPts val="320"/>
              </a:spcBef>
              <a:spcAft>
                <a:spcPts val="0"/>
              </a:spcAft>
              <a:buClr>
                <a:srgbClr val="53515E"/>
              </a:buClr>
              <a:buSzPts val="2080"/>
              <a:buFont typeface="Georgia"/>
              <a:buChar char="*"/>
              <a:defRPr sz="16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60679" algn="l" rtl="0">
              <a:spcBef>
                <a:spcPts val="320"/>
              </a:spcBef>
              <a:spcAft>
                <a:spcPts val="0"/>
              </a:spcAft>
              <a:buClr>
                <a:srgbClr val="53515E"/>
              </a:buClr>
              <a:buSzPts val="2080"/>
              <a:buFont typeface="Georgia"/>
              <a:buChar char="*"/>
              <a:defRPr sz="16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60679" algn="l" rtl="0">
              <a:spcBef>
                <a:spcPts val="320"/>
              </a:spcBef>
              <a:spcAft>
                <a:spcPts val="0"/>
              </a:spcAft>
              <a:buClr>
                <a:srgbClr val="53515E"/>
              </a:buClr>
              <a:buSzPts val="2080"/>
              <a:buFont typeface="Georgia"/>
              <a:buChar char="*"/>
              <a:defRPr sz="16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60679" algn="l" rtl="0">
              <a:spcBef>
                <a:spcPts val="320"/>
              </a:spcBef>
              <a:spcAft>
                <a:spcPts val="0"/>
              </a:spcAft>
              <a:buClr>
                <a:srgbClr val="53515E"/>
              </a:buClr>
              <a:buSzPts val="2080"/>
              <a:buFont typeface="Georgia"/>
              <a:buChar char="*"/>
              <a:defRPr sz="16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60679" algn="l" rtl="0">
              <a:spcBef>
                <a:spcPts val="320"/>
              </a:spcBef>
              <a:spcAft>
                <a:spcPts val="300"/>
              </a:spcAft>
              <a:buClr>
                <a:srgbClr val="53515E"/>
              </a:buClr>
              <a:buSzPts val="2080"/>
              <a:buFont typeface="Georgia"/>
              <a:buChar char="*"/>
              <a:defRPr sz="16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>
              <a:defRPr/>
            </a:pPr>
            <a:endParaRPr lang="ru-RU" altLang="en-US"/>
          </a:p>
        </p:txBody>
      </p:sp>
      <p:sp>
        <p:nvSpPr>
          <p:cNvPr id="62" name="Google Shape;62;p8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>
              <a:defRPr/>
            </a:pPr>
            <a:endParaRPr lang="ru-RU" altLang="en-US"/>
          </a:p>
        </p:txBody>
      </p:sp>
      <p:sp>
        <p:nvSpPr>
          <p:cNvPr id="63" name="Google Shape;63;p8"/>
          <p:cNvSpPr txBox="1">
            <a:spLocks noGrp="1"/>
          </p:cNvSpPr>
          <p:nvPr>
            <p:ph type="ftr" idx="11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>
              <a:defRPr/>
            </a:pPr>
            <a:endParaRPr lang="ru-RU" altLang="en-US"/>
          </a:p>
        </p:txBody>
      </p:sp>
      <p:sp>
        <p:nvSpPr>
          <p:cNvPr id="64" name="Google Shape;64;p8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9"/>
          <p:cNvSpPr txBox="1"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>
              <a:defRPr/>
            </a:pPr>
            <a:endParaRPr lang="ru-RU" altLang="en-US"/>
          </a:p>
        </p:txBody>
      </p:sp>
      <p:sp>
        <p:nvSpPr>
          <p:cNvPr id="67" name="Google Shape;67;p9"/>
          <p:cNvSpPr txBox="1">
            <a:spLocks noGrp="1"/>
          </p:cNvSpPr>
          <p:nvPr>
            <p:ph type="body" idx="1"/>
          </p:nvPr>
        </p:nvSpPr>
        <p:spPr>
          <a:xfrm>
            <a:off x="1143000" y="731838"/>
            <a:ext cx="3124200" cy="3475037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t" anchorCtr="0"/>
          <a:lstStyle>
            <a:lvl1pPr marL="457200" marR="0" lvl="0" indent="-459740" algn="l" rtl="0">
              <a:spcBef>
                <a:spcPts val="560"/>
              </a:spcBef>
              <a:spcAft>
                <a:spcPts val="0"/>
              </a:spcAft>
              <a:buClr>
                <a:srgbClr val="53515E"/>
              </a:buClr>
              <a:buSzPts val="3640"/>
              <a:buFont typeface="Georgia"/>
              <a:buChar char="*"/>
              <a:defRPr sz="28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426719" algn="l" rtl="0">
              <a:spcBef>
                <a:spcPts val="480"/>
              </a:spcBef>
              <a:spcAft>
                <a:spcPts val="0"/>
              </a:spcAft>
              <a:buClr>
                <a:srgbClr val="53515E"/>
              </a:buClr>
              <a:buSzPts val="3120"/>
              <a:buFont typeface="Georgia"/>
              <a:buChar char="*"/>
              <a:defRPr sz="24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93700" algn="l" rtl="0">
              <a:spcBef>
                <a:spcPts val="400"/>
              </a:spcBef>
              <a:spcAft>
                <a:spcPts val="0"/>
              </a:spcAft>
              <a:buClr>
                <a:srgbClr val="53515E"/>
              </a:buClr>
              <a:buSzPts val="2600"/>
              <a:buFont typeface="Georgia"/>
              <a:buChar char="*"/>
              <a:defRPr sz="20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77189" algn="l" rtl="0">
              <a:spcBef>
                <a:spcPts val="360"/>
              </a:spcBef>
              <a:spcAft>
                <a:spcPts val="0"/>
              </a:spcAft>
              <a:buClr>
                <a:srgbClr val="53515E"/>
              </a:buClr>
              <a:buSzPts val="2340"/>
              <a:buFont typeface="Georgia"/>
              <a:buChar char="*"/>
              <a:defRPr sz="18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77189" algn="l" rtl="0">
              <a:spcBef>
                <a:spcPts val="360"/>
              </a:spcBef>
              <a:spcAft>
                <a:spcPts val="0"/>
              </a:spcAft>
              <a:buClr>
                <a:srgbClr val="53515E"/>
              </a:buClr>
              <a:buSzPts val="2340"/>
              <a:buFont typeface="Georgia"/>
              <a:buChar char="*"/>
              <a:defRPr sz="18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77189" algn="l" rtl="0">
              <a:spcBef>
                <a:spcPts val="360"/>
              </a:spcBef>
              <a:spcAft>
                <a:spcPts val="0"/>
              </a:spcAft>
              <a:buClr>
                <a:srgbClr val="53515E"/>
              </a:buClr>
              <a:buSzPts val="2340"/>
              <a:buFont typeface="Georgia"/>
              <a:buChar char="*"/>
              <a:defRPr sz="18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77189" algn="l" rtl="0">
              <a:spcBef>
                <a:spcPts val="360"/>
              </a:spcBef>
              <a:spcAft>
                <a:spcPts val="0"/>
              </a:spcAft>
              <a:buClr>
                <a:srgbClr val="53515E"/>
              </a:buClr>
              <a:buSzPts val="2340"/>
              <a:buFont typeface="Georgia"/>
              <a:buChar char="*"/>
              <a:defRPr sz="18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77190" algn="l" rtl="0">
              <a:spcBef>
                <a:spcPts val="360"/>
              </a:spcBef>
              <a:spcAft>
                <a:spcPts val="0"/>
              </a:spcAft>
              <a:buClr>
                <a:srgbClr val="53515E"/>
              </a:buClr>
              <a:buSzPts val="2340"/>
              <a:buFont typeface="Georgia"/>
              <a:buChar char="*"/>
              <a:defRPr sz="18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77190" algn="l" rtl="0">
              <a:spcBef>
                <a:spcPts val="360"/>
              </a:spcBef>
              <a:spcAft>
                <a:spcPts val="300"/>
              </a:spcAft>
              <a:buClr>
                <a:srgbClr val="53515E"/>
              </a:buClr>
              <a:buSzPts val="2340"/>
              <a:buFont typeface="Georgia"/>
              <a:buChar char="*"/>
              <a:defRPr sz="18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>
              <a:defRPr/>
            </a:pPr>
            <a:endParaRPr lang="ru-RU" altLang="en-US"/>
          </a:p>
        </p:txBody>
      </p:sp>
      <p:sp>
        <p:nvSpPr>
          <p:cNvPr id="68" name="Google Shape;68;p9"/>
          <p:cNvSpPr txBox="1">
            <a:spLocks noGrp="1"/>
          </p:cNvSpPr>
          <p:nvPr>
            <p:ph type="body" idx="2"/>
          </p:nvPr>
        </p:nvSpPr>
        <p:spPr>
          <a:xfrm>
            <a:off x="4419600" y="731838"/>
            <a:ext cx="3124200" cy="3475037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t" anchorCtr="0"/>
          <a:lstStyle>
            <a:lvl1pPr marL="457200" marR="0" lvl="0" indent="-459740" algn="l" rtl="0">
              <a:spcBef>
                <a:spcPts val="560"/>
              </a:spcBef>
              <a:spcAft>
                <a:spcPts val="0"/>
              </a:spcAft>
              <a:buClr>
                <a:srgbClr val="53515E"/>
              </a:buClr>
              <a:buSzPts val="3640"/>
              <a:buFont typeface="Georgia"/>
              <a:buChar char="*"/>
              <a:defRPr sz="28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426719" algn="l" rtl="0">
              <a:spcBef>
                <a:spcPts val="480"/>
              </a:spcBef>
              <a:spcAft>
                <a:spcPts val="0"/>
              </a:spcAft>
              <a:buClr>
                <a:srgbClr val="53515E"/>
              </a:buClr>
              <a:buSzPts val="3120"/>
              <a:buFont typeface="Georgia"/>
              <a:buChar char="*"/>
              <a:defRPr sz="24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93700" algn="l" rtl="0">
              <a:spcBef>
                <a:spcPts val="400"/>
              </a:spcBef>
              <a:spcAft>
                <a:spcPts val="0"/>
              </a:spcAft>
              <a:buClr>
                <a:srgbClr val="53515E"/>
              </a:buClr>
              <a:buSzPts val="2600"/>
              <a:buFont typeface="Georgia"/>
              <a:buChar char="*"/>
              <a:defRPr sz="20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77189" algn="l" rtl="0">
              <a:spcBef>
                <a:spcPts val="360"/>
              </a:spcBef>
              <a:spcAft>
                <a:spcPts val="0"/>
              </a:spcAft>
              <a:buClr>
                <a:srgbClr val="53515E"/>
              </a:buClr>
              <a:buSzPts val="2340"/>
              <a:buFont typeface="Georgia"/>
              <a:buChar char="*"/>
              <a:defRPr sz="18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77189" algn="l" rtl="0">
              <a:spcBef>
                <a:spcPts val="360"/>
              </a:spcBef>
              <a:spcAft>
                <a:spcPts val="0"/>
              </a:spcAft>
              <a:buClr>
                <a:srgbClr val="53515E"/>
              </a:buClr>
              <a:buSzPts val="2340"/>
              <a:buFont typeface="Georgia"/>
              <a:buChar char="*"/>
              <a:defRPr sz="18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77189" algn="l" rtl="0">
              <a:spcBef>
                <a:spcPts val="360"/>
              </a:spcBef>
              <a:spcAft>
                <a:spcPts val="0"/>
              </a:spcAft>
              <a:buClr>
                <a:srgbClr val="53515E"/>
              </a:buClr>
              <a:buSzPts val="2340"/>
              <a:buFont typeface="Georgia"/>
              <a:buChar char="*"/>
              <a:defRPr sz="18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77189" algn="l" rtl="0">
              <a:spcBef>
                <a:spcPts val="360"/>
              </a:spcBef>
              <a:spcAft>
                <a:spcPts val="0"/>
              </a:spcAft>
              <a:buClr>
                <a:srgbClr val="53515E"/>
              </a:buClr>
              <a:buSzPts val="2340"/>
              <a:buFont typeface="Georgia"/>
              <a:buChar char="*"/>
              <a:defRPr sz="18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77190" algn="l" rtl="0">
              <a:spcBef>
                <a:spcPts val="360"/>
              </a:spcBef>
              <a:spcAft>
                <a:spcPts val="0"/>
              </a:spcAft>
              <a:buClr>
                <a:srgbClr val="53515E"/>
              </a:buClr>
              <a:buSzPts val="2340"/>
              <a:buFont typeface="Georgia"/>
              <a:buChar char="*"/>
              <a:defRPr sz="18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77190" algn="l" rtl="0">
              <a:spcBef>
                <a:spcPts val="360"/>
              </a:spcBef>
              <a:spcAft>
                <a:spcPts val="300"/>
              </a:spcAft>
              <a:buClr>
                <a:srgbClr val="53515E"/>
              </a:buClr>
              <a:buSzPts val="2340"/>
              <a:buFont typeface="Georgia"/>
              <a:buChar char="*"/>
              <a:defRPr sz="18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>
              <a:defRPr/>
            </a:pPr>
            <a:endParaRPr lang="ru-RU" altLang="en-US"/>
          </a:p>
        </p:txBody>
      </p:sp>
      <p:sp>
        <p:nvSpPr>
          <p:cNvPr id="69" name="Google Shape;69;p9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>
              <a:defRPr/>
            </a:pPr>
            <a:endParaRPr lang="ru-RU" altLang="en-US"/>
          </a:p>
        </p:txBody>
      </p:sp>
      <p:sp>
        <p:nvSpPr>
          <p:cNvPr id="70" name="Google Shape;70;p9"/>
          <p:cNvSpPr txBox="1">
            <a:spLocks noGrp="1"/>
          </p:cNvSpPr>
          <p:nvPr>
            <p:ph type="ftr" idx="11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>
              <a:defRPr/>
            </a:pPr>
            <a:endParaRPr lang="ru-RU" altLang="en-US"/>
          </a:p>
        </p:txBody>
      </p:sp>
      <p:sp>
        <p:nvSpPr>
          <p:cNvPr id="71" name="Google Shape;71;p9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120"/>
              <a:buFont typeface="Georgia"/>
              <a:buChar char="*"/>
              <a:defRPr sz="4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>
              <a:defRPr/>
            </a:pPr>
            <a:endParaRPr lang="ru-RU" altLang="en-US"/>
          </a:p>
        </p:txBody>
      </p:sp>
      <p:sp>
        <p:nvSpPr>
          <p:cNvPr id="74" name="Google Shape;74;p10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53515E"/>
              </a:buClr>
              <a:buSzPts val="2600"/>
              <a:buFont typeface="Georgia"/>
              <a:buNone/>
              <a:defRPr sz="20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53515E"/>
              </a:buClr>
              <a:buSzPts val="2340"/>
              <a:buFont typeface="Georgia"/>
              <a:buNone/>
              <a:defRPr sz="18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53515E"/>
              </a:buClr>
              <a:buSzPts val="2080"/>
              <a:buFont typeface="Georgia"/>
              <a:buNone/>
              <a:defRPr sz="16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l" rtl="0">
              <a:spcBef>
                <a:spcPts val="300"/>
              </a:spcBef>
              <a:spcAft>
                <a:spcPts val="0"/>
              </a:spcAft>
              <a:buClr>
                <a:srgbClr val="53515E"/>
              </a:buClr>
              <a:buSzPts val="1820"/>
              <a:buFont typeface="Georgia"/>
              <a:buNone/>
              <a:defRPr sz="14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 rtl="0">
              <a:spcBef>
                <a:spcPts val="300"/>
              </a:spcBef>
              <a:spcAft>
                <a:spcPts val="0"/>
              </a:spcAft>
              <a:buClr>
                <a:srgbClr val="53515E"/>
              </a:buClr>
              <a:buSzPts val="1820"/>
              <a:buFont typeface="Georgia"/>
              <a:buNone/>
              <a:defRPr sz="14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28600" algn="l" rtl="0">
              <a:spcBef>
                <a:spcPts val="300"/>
              </a:spcBef>
              <a:spcAft>
                <a:spcPts val="0"/>
              </a:spcAft>
              <a:buClr>
                <a:srgbClr val="53515E"/>
              </a:buClr>
              <a:buSzPts val="1820"/>
              <a:buFont typeface="Georgia"/>
              <a:buNone/>
              <a:defRPr sz="14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28600" algn="l" rtl="0">
              <a:spcBef>
                <a:spcPts val="300"/>
              </a:spcBef>
              <a:spcAft>
                <a:spcPts val="0"/>
              </a:spcAft>
              <a:buClr>
                <a:srgbClr val="53515E"/>
              </a:buClr>
              <a:buSzPts val="1820"/>
              <a:buFont typeface="Georgia"/>
              <a:buNone/>
              <a:defRPr sz="14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28600" algn="l" rtl="0">
              <a:spcBef>
                <a:spcPts val="300"/>
              </a:spcBef>
              <a:spcAft>
                <a:spcPts val="0"/>
              </a:spcAft>
              <a:buClr>
                <a:srgbClr val="53515E"/>
              </a:buClr>
              <a:buSzPts val="1820"/>
              <a:buFont typeface="Georgia"/>
              <a:buNone/>
              <a:defRPr sz="14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28600" algn="l" rtl="0">
              <a:spcBef>
                <a:spcPts val="300"/>
              </a:spcBef>
              <a:spcAft>
                <a:spcPts val="300"/>
              </a:spcAft>
              <a:buClr>
                <a:srgbClr val="53515E"/>
              </a:buClr>
              <a:buSzPts val="1820"/>
              <a:buFont typeface="Georgia"/>
              <a:buNone/>
              <a:defRPr sz="14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>
              <a:defRPr/>
            </a:pPr>
            <a:endParaRPr lang="ru-RU" altLang="en-US"/>
          </a:p>
        </p:txBody>
      </p:sp>
      <p:sp>
        <p:nvSpPr>
          <p:cNvPr id="75" name="Google Shape;75;p10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>
              <a:defRPr/>
            </a:pPr>
            <a:endParaRPr lang="ru-RU" altLang="en-US"/>
          </a:p>
        </p:txBody>
      </p:sp>
      <p:sp>
        <p:nvSpPr>
          <p:cNvPr id="76" name="Google Shape;76;p10"/>
          <p:cNvSpPr txBox="1">
            <a:spLocks noGrp="1"/>
          </p:cNvSpPr>
          <p:nvPr>
            <p:ph type="ftr" idx="11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>
              <a:defRPr/>
            </a:pPr>
            <a:endParaRPr lang="ru-RU" altLang="en-US"/>
          </a:p>
        </p:txBody>
      </p:sp>
      <p:sp>
        <p:nvSpPr>
          <p:cNvPr id="77" name="Google Shape;77;p10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slideLayout" Target="../slideLayouts/slideLayout10.xml"  /><Relationship Id="rId11" Type="http://schemas.openxmlformats.org/officeDocument/2006/relationships/slideLayout" Target="../slideLayouts/slideLayout11.xml"  /><Relationship Id="rId12" Type="http://schemas.openxmlformats.org/officeDocument/2006/relationships/theme" Target="../theme/theme1.xml"  /><Relationship Id="rId2" Type="http://schemas.openxmlformats.org/officeDocument/2006/relationships/slideLayout" Target="../slideLayouts/slideLayout2.xml"  /><Relationship Id="rId3" Type="http://schemas.openxmlformats.org/officeDocument/2006/relationships/slideLayout" Target="../slideLayouts/slideLayout3.xml"  /><Relationship Id="rId4" Type="http://schemas.openxmlformats.org/officeDocument/2006/relationships/slideLayout" Target="../slideLayouts/slideLayout4.xml"  /><Relationship Id="rId5" Type="http://schemas.openxmlformats.org/officeDocument/2006/relationships/slideLayout" Target="../slideLayouts/slideLayout5.xml"  /><Relationship Id="rId6" Type="http://schemas.openxmlformats.org/officeDocument/2006/relationships/slideLayout" Target="../slideLayouts/slideLayout6.xml"  /><Relationship Id="rId7" Type="http://schemas.openxmlformats.org/officeDocument/2006/relationships/slideLayout" Target="../slideLayouts/slideLayout7.xml"  /><Relationship Id="rId8" Type="http://schemas.openxmlformats.org/officeDocument/2006/relationships/slideLayout" Target="../slideLayouts/slideLayout8.xml"  /><Relationship Id="rId9" Type="http://schemas.openxmlformats.org/officeDocument/2006/relationships/slideLayout" Target="../slideLayouts/slideLayout9.xml" 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-6350" y="5102225"/>
            <a:ext cx="9156700" cy="1762125"/>
            <a:chOff x="-6350" y="5102225"/>
            <a:chExt cx="9156700" cy="1762125"/>
          </a:xfrm>
        </p:grpSpPr>
        <p:pic>
          <p:nvPicPr>
            <p:cNvPr id="7" name="Google Shape;7;p1"/>
            <p:cNvPicPr preferRelativeResize="0"/>
            <p:nvPr/>
          </p:nvPicPr>
          <p:blipFill rotWithShape="1">
            <a:blip>
              <a:alphaModFix/>
            </a:blip>
            <a:srcRect/>
            <a:stretch/>
          </p:blipFill>
          <p:spPr>
            <a:xfrm>
              <a:off x="-6350" y="5102225"/>
              <a:ext cx="9156700" cy="17621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Google Shape;8;p1"/>
            <p:cNvSpPr txBox="1"/>
            <p:nvPr/>
          </p:nvSpPr>
          <p:spPr>
            <a:xfrm>
              <a:off x="0" y="5105400"/>
              <a:ext cx="9144000" cy="175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grpSp>
        <p:nvGrpSpPr>
          <p:cNvPr id="9" name="Google Shape;9;p1"/>
          <p:cNvGrpSpPr/>
          <p:nvPr/>
        </p:nvGrpSpPr>
        <p:grpSpPr>
          <a:xfrm>
            <a:off x="-6350" y="-6350"/>
            <a:ext cx="9156700" cy="5121275"/>
            <a:chOff x="-6350" y="-6350"/>
            <a:chExt cx="9156700" cy="5121275"/>
          </a:xfrm>
        </p:grpSpPr>
        <p:pic>
          <p:nvPicPr>
            <p:cNvPr id="10" name="Google Shape;10;p1"/>
            <p:cNvPicPr preferRelativeResize="0"/>
            <p:nvPr/>
          </p:nvPicPr>
          <p:blipFill rotWithShape="1">
            <a:blip>
              <a:alphaModFix/>
            </a:blip>
            <a:srcRect/>
            <a:stretch/>
          </p:blipFill>
          <p:spPr>
            <a:xfrm>
              <a:off x="-6350" y="-6350"/>
              <a:ext cx="9156700" cy="5121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1;p1"/>
            <p:cNvSpPr txBox="1"/>
            <p:nvPr/>
          </p:nvSpPr>
          <p:spPr>
            <a:xfrm>
              <a:off x="0" y="0"/>
              <a:ext cx="9144000" cy="510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12" name="Google Shape;12;p1"/>
          <p:cNvSpPr txBox="1"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>
            <a:gsLst>
              <a:gs pos="0">
                <a:srgbClr val="FFFFFF"/>
              </a:gs>
              <a:gs pos="28999">
                <a:srgbClr val="FFFFFF"/>
              </a:gs>
              <a:gs pos="44999">
                <a:srgbClr val="FF8600"/>
              </a:gs>
              <a:gs pos="55000">
                <a:srgbClr val="FFFFFF"/>
              </a:gs>
              <a:gs pos="64999">
                <a:srgbClr val="FF8600"/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13" name="Google Shape;13;p1"/>
          <p:cNvGrpSpPr/>
          <p:nvPr/>
        </p:nvGrpSpPr>
        <p:grpSpPr>
          <a:xfrm>
            <a:off x="-6350" y="1597025"/>
            <a:ext cx="9156700" cy="5114925"/>
            <a:chOff x="-6350" y="1597025"/>
            <a:chExt cx="9156700" cy="5114925"/>
          </a:xfrm>
        </p:grpSpPr>
        <p:pic>
          <p:nvPicPr>
            <p:cNvPr id="14" name="Google Shape;14;p1"/>
            <p:cNvPicPr preferRelativeResize="0"/>
            <p:nvPr/>
          </p:nvPicPr>
          <p:blipFill rotWithShape="1">
            <a:blip>
              <a:alphaModFix/>
            </a:blip>
            <a:srcRect/>
            <a:stretch/>
          </p:blipFill>
          <p:spPr>
            <a:xfrm>
              <a:off x="-6350" y="1597025"/>
              <a:ext cx="9156700" cy="51149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15;p1"/>
            <p:cNvSpPr txBox="1"/>
            <p:nvPr/>
          </p:nvSpPr>
          <p:spPr>
            <a:xfrm>
              <a:off x="1339850" y="2347912"/>
              <a:ext cx="6464300" cy="3609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16" name="Google Shape;16;p1"/>
          <p:cNvSpPr txBox="1"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r" rtl="0">
              <a:spcBef>
                <a:spcPts val="0"/>
              </a:spcBef>
              <a:spcAft>
                <a:spcPts val="0"/>
              </a:spcAft>
              <a:buClr>
                <a:srgbClr val="53515E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7" name="Google Shape;17;p1"/>
          <p:cNvSpPr txBox="1">
            <a:spLocks noGrp="1"/>
          </p:cNvSpPr>
          <p:nvPr>
            <p:ph type="body" idx="1"/>
          </p:nvPr>
        </p:nvSpPr>
        <p:spPr>
          <a:xfrm>
            <a:off x="1143000" y="731837"/>
            <a:ext cx="6400800" cy="3475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10210" algn="l" rtl="0">
              <a:spcBef>
                <a:spcPts val="440"/>
              </a:spcBef>
              <a:spcAft>
                <a:spcPts val="0"/>
              </a:spcAft>
              <a:buClr>
                <a:srgbClr val="53515E"/>
              </a:buClr>
              <a:buSzPts val="2860"/>
              <a:buFont typeface="Georgia"/>
              <a:buChar char="*"/>
              <a:defRPr sz="22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93700" algn="l" rtl="0">
              <a:spcBef>
                <a:spcPts val="400"/>
              </a:spcBef>
              <a:spcAft>
                <a:spcPts val="0"/>
              </a:spcAft>
              <a:buClr>
                <a:srgbClr val="53515E"/>
              </a:buClr>
              <a:buSzPts val="2600"/>
              <a:buFont typeface="Georgia"/>
              <a:buChar char="*"/>
              <a:defRPr sz="20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426719" algn="l" rtl="0">
              <a:spcBef>
                <a:spcPts val="480"/>
              </a:spcBef>
              <a:spcAft>
                <a:spcPts val="0"/>
              </a:spcAft>
              <a:buClr>
                <a:srgbClr val="53515E"/>
              </a:buClr>
              <a:buSzPts val="3120"/>
              <a:buFont typeface="Georgia"/>
              <a:buChar char="*"/>
              <a:defRPr sz="24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60680" algn="l" rtl="0">
              <a:spcBef>
                <a:spcPts val="320"/>
              </a:spcBef>
              <a:spcAft>
                <a:spcPts val="0"/>
              </a:spcAft>
              <a:buClr>
                <a:srgbClr val="53515E"/>
              </a:buClr>
              <a:buSzPts val="2080"/>
              <a:buFont typeface="Georgia"/>
              <a:buChar char="*"/>
              <a:defRPr sz="16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44170" algn="l" rtl="0">
              <a:spcBef>
                <a:spcPts val="300"/>
              </a:spcBef>
              <a:spcAft>
                <a:spcPts val="0"/>
              </a:spcAft>
              <a:buClr>
                <a:srgbClr val="53515E"/>
              </a:buClr>
              <a:buSzPts val="1820"/>
              <a:buFont typeface="Georgia"/>
              <a:buChar char="*"/>
              <a:defRPr sz="14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44170" algn="l" rtl="0">
              <a:spcBef>
                <a:spcPts val="300"/>
              </a:spcBef>
              <a:spcAft>
                <a:spcPts val="0"/>
              </a:spcAft>
              <a:buClr>
                <a:srgbClr val="53515E"/>
              </a:buClr>
              <a:buSzPts val="1820"/>
              <a:buFont typeface="Georgia"/>
              <a:buChar char="*"/>
              <a:defRPr sz="14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44170" algn="l" rtl="0">
              <a:spcBef>
                <a:spcPts val="300"/>
              </a:spcBef>
              <a:spcAft>
                <a:spcPts val="0"/>
              </a:spcAft>
              <a:buClr>
                <a:srgbClr val="53515E"/>
              </a:buClr>
              <a:buSzPts val="1820"/>
              <a:buFont typeface="Georgia"/>
              <a:buChar char="*"/>
              <a:defRPr sz="14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44170" algn="l" rtl="0">
              <a:spcBef>
                <a:spcPts val="300"/>
              </a:spcBef>
              <a:spcAft>
                <a:spcPts val="0"/>
              </a:spcAft>
              <a:buClr>
                <a:srgbClr val="53515E"/>
              </a:buClr>
              <a:buSzPts val="1820"/>
              <a:buFont typeface="Georgia"/>
              <a:buChar char="*"/>
              <a:defRPr sz="14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44170" algn="l" rtl="0">
              <a:spcBef>
                <a:spcPts val="300"/>
              </a:spcBef>
              <a:spcAft>
                <a:spcPts val="300"/>
              </a:spcAft>
              <a:buClr>
                <a:srgbClr val="53515E"/>
              </a:buClr>
              <a:buSzPts val="1820"/>
              <a:buFont typeface="Georgia"/>
              <a:buChar char="*"/>
              <a:defRPr sz="14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8" name="Google Shape;18;p1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9" name="Google Shape;19;p1"/>
          <p:cNvSpPr txBox="1">
            <a:spLocks noGrp="1"/>
          </p:cNvSpPr>
          <p:nvPr>
            <p:ph type="ftr" idx="11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0" name="Google Shape;20;p1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  <a:defRPr sz="1200" b="1" i="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sz="1400"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1.xml"  /><Relationship Id="rId3" Type="http://schemas.openxmlformats.org/officeDocument/2006/relationships/image" Target="../media/image1.jpeg"  /></Relationships>
</file>

<file path=ppt/slides/_rels/slide10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10.xml"  /><Relationship Id="rId2" Type="http://schemas.openxmlformats.org/officeDocument/2006/relationships/slideLayout" Target="../slideLayouts/slideLayout1.xml"  /><Relationship Id="rId3" Type="http://schemas.openxmlformats.org/officeDocument/2006/relationships/image" Target="../media/image27.jpeg"  /><Relationship Id="rId4" Type="http://schemas.openxmlformats.org/officeDocument/2006/relationships/image" Target="../media/image28.png"  /><Relationship Id="rId5" Type="http://schemas.openxmlformats.org/officeDocument/2006/relationships/image" Target="../media/image29.png"  /></Relationships>
</file>

<file path=ppt/slides/_rels/slide11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11.xml"  /><Relationship Id="rId2" Type="http://schemas.openxmlformats.org/officeDocument/2006/relationships/slideLayout" Target="../slideLayouts/slideLayout1.xml"  /><Relationship Id="rId3" Type="http://schemas.openxmlformats.org/officeDocument/2006/relationships/image" Target="../media/image27.jpeg"  /><Relationship Id="rId4" Type="http://schemas.openxmlformats.org/officeDocument/2006/relationships/chart" Target="../charts/chart1.xml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2.xml"  /><Relationship Id="rId3" Type="http://schemas.openxmlformats.org/officeDocument/2006/relationships/image" Target="../media/image1.jpeg"  /><Relationship Id="rId4" Type="http://schemas.openxmlformats.org/officeDocument/2006/relationships/image" Target="../media/image2.png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3.xml"  /><Relationship Id="rId3" Type="http://schemas.openxmlformats.org/officeDocument/2006/relationships/image" Target="../media/image1.jpeg"  /><Relationship Id="rId4" Type="http://schemas.openxmlformats.org/officeDocument/2006/relationships/image" Target="../media/image3.png"  /><Relationship Id="rId5" Type="http://schemas.openxmlformats.org/officeDocument/2006/relationships/image" Target="../media/image4.png"  /><Relationship Id="rId6" Type="http://schemas.openxmlformats.org/officeDocument/2006/relationships/image" Target="../media/image5.jpeg"  /><Relationship Id="rId7" Type="http://schemas.openxmlformats.org/officeDocument/2006/relationships/image" Target="../media/image6.jpeg"  /><Relationship Id="rId8" Type="http://schemas.openxmlformats.org/officeDocument/2006/relationships/image" Target="../media/image7.jpeg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.xml"  /><Relationship Id="rId2" Type="http://schemas.openxmlformats.org/officeDocument/2006/relationships/notesSlide" Target="../notesSlides/notesSlide4.xml"  /><Relationship Id="rId3" Type="http://schemas.openxmlformats.org/officeDocument/2006/relationships/image" Target="../media/image1.jpeg"  /><Relationship Id="rId4" Type="http://schemas.openxmlformats.org/officeDocument/2006/relationships/image" Target="../media/image8.png"  /><Relationship Id="rId5" Type="http://schemas.openxmlformats.org/officeDocument/2006/relationships/image" Target="../media/image9.png"  /><Relationship Id="rId6" Type="http://schemas.openxmlformats.org/officeDocument/2006/relationships/image" Target="../media/image10.png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.xml"  /><Relationship Id="rId2" Type="http://schemas.openxmlformats.org/officeDocument/2006/relationships/notesSlide" Target="../notesSlides/notesSlide5.xml"  /><Relationship Id="rId3" Type="http://schemas.openxmlformats.org/officeDocument/2006/relationships/image" Target="../media/image1.jpeg"  /><Relationship Id="rId4" Type="http://schemas.openxmlformats.org/officeDocument/2006/relationships/image" Target="../media/image11.png"  /><Relationship Id="rId5" Type="http://schemas.openxmlformats.org/officeDocument/2006/relationships/image" Target="../media/image12.png"  /><Relationship Id="rId6" Type="http://schemas.openxmlformats.org/officeDocument/2006/relationships/image" Target="../media/image13.png" 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.xml"  /><Relationship Id="rId2" Type="http://schemas.openxmlformats.org/officeDocument/2006/relationships/notesSlide" Target="../notesSlides/notesSlide6.xml"  /><Relationship Id="rId3" Type="http://schemas.openxmlformats.org/officeDocument/2006/relationships/image" Target="../media/image1.jpeg"  /><Relationship Id="rId4" Type="http://schemas.openxmlformats.org/officeDocument/2006/relationships/image" Target="../media/image14.png"  /><Relationship Id="rId5" Type="http://schemas.openxmlformats.org/officeDocument/2006/relationships/image" Target="../media/image15.png"  /><Relationship Id="rId6" Type="http://schemas.openxmlformats.org/officeDocument/2006/relationships/image" Target="../media/image16.png"  /><Relationship Id="rId7" Type="http://schemas.openxmlformats.org/officeDocument/2006/relationships/image" Target="../media/image17.png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.xml"  /><Relationship Id="rId2" Type="http://schemas.openxmlformats.org/officeDocument/2006/relationships/notesSlide" Target="../notesSlides/notesSlide7.xml"  /><Relationship Id="rId3" Type="http://schemas.openxmlformats.org/officeDocument/2006/relationships/image" Target="../media/image1.jpeg"  /><Relationship Id="rId4" Type="http://schemas.openxmlformats.org/officeDocument/2006/relationships/image" Target="../media/image18.png"  /><Relationship Id="rId5" Type="http://schemas.openxmlformats.org/officeDocument/2006/relationships/image" Target="../media/image19.png"  /><Relationship Id="rId6" Type="http://schemas.openxmlformats.org/officeDocument/2006/relationships/image" Target="../media/image20.png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.xml"  /><Relationship Id="rId2" Type="http://schemas.openxmlformats.org/officeDocument/2006/relationships/notesSlide" Target="../notesSlides/notesSlide8.xml"  /><Relationship Id="rId3" Type="http://schemas.openxmlformats.org/officeDocument/2006/relationships/image" Target="../media/image1.jpeg"  /><Relationship Id="rId4" Type="http://schemas.openxmlformats.org/officeDocument/2006/relationships/image" Target="../media/image21.png"  /><Relationship Id="rId5" Type="http://schemas.openxmlformats.org/officeDocument/2006/relationships/image" Target="../media/image22.png"  /><Relationship Id="rId6" Type="http://schemas.openxmlformats.org/officeDocument/2006/relationships/image" Target="../media/image23.png"  /><Relationship Id="rId7" Type="http://schemas.openxmlformats.org/officeDocument/2006/relationships/image" Target="../media/image24.png"  /><Relationship Id="rId8" Type="http://schemas.openxmlformats.org/officeDocument/2006/relationships/image" Target="../media/image25.png" 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9.xml"  /><Relationship Id="rId3" Type="http://schemas.openxmlformats.org/officeDocument/2006/relationships/image" Target="../media/image1.jpeg"  /><Relationship Id="rId4" Type="http://schemas.openxmlformats.org/officeDocument/2006/relationships/image" Target="../media/image26.png" 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49" descr="с"/>
          <p:cNvPicPr/>
          <p:nvPr/>
        </p:nvPicPr>
        <p:blipFill rotWithShape="1">
          <a:blip r:embed="rId3">
            <a:alphaModFix/>
          </a:blip>
          <a:srcRect/>
          <a:stretch>
            <a:fillRect/>
          </a:stretch>
        </p:blipFill>
        <p:spPr>
          <a:xfrm>
            <a:off x="-779462" y="-354012"/>
            <a:ext cx="10702925" cy="7566025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49"/>
          <p:cNvSpPr txBox="1"/>
          <p:nvPr/>
        </p:nvSpPr>
        <p:spPr>
          <a:xfrm>
            <a:off x="468312" y="0"/>
            <a:ext cx="8424862" cy="6740525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  <a:defRPr/>
            </a:pPr>
            <a:endParaRPr sz="1600" b="0" i="0" u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  <a:defRPr/>
            </a:pPr>
            <a:endParaRPr sz="1600" b="0" i="0" u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defRPr/>
            </a:pPr>
            <a:r>
              <a:rPr lang="ru-RU" sz="1600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defRPr/>
            </a:pPr>
            <a:r>
              <a:rPr lang="ru-RU" altLang="en-US" sz="1600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Муниципальное дошкольное образовательное учреждение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defRPr/>
            </a:pPr>
            <a:r>
              <a:rPr lang="ru-RU" altLang="en-US" sz="1600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“Детский сад общеразвивающего вида № </a:t>
            </a:r>
            <a:r>
              <a:rPr lang="en-US" altLang="ru-RU" sz="1600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62</a:t>
            </a:r>
            <a:r>
              <a:rPr lang="ru-RU" altLang="en-US" sz="1600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”Рябинушка“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defRPr/>
            </a:pPr>
            <a:r>
              <a:rPr lang="ru-RU" altLang="en-US" sz="1600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</a:t>
            </a:r>
            <a:r>
              <a:rPr lang="en-US" altLang="ru-RU" sz="1600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r>
              <a:rPr lang="ru-RU" altLang="en-US" sz="1600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Вологда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  <a:defRPr/>
            </a:pPr>
            <a:endParaRPr sz="1600" b="0" i="0" u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  <a:defRPr/>
            </a:pPr>
            <a:endParaRPr sz="1600" b="0" i="0" u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defRPr/>
            </a:pPr>
            <a:endParaRPr lang="ru-RU" sz="1600" b="0" i="0" u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  <a:defRPr/>
            </a:pPr>
            <a:endParaRPr sz="1600" b="0" i="0" u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defRPr/>
            </a:pPr>
            <a:r>
              <a:rPr lang="ru-RU" altLang="en-US" sz="20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Создание образовательных условий для проявления познавательной активности</a:t>
            </a:r>
            <a:r>
              <a:rPr lang="en-US" altLang="ru-RU" sz="20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</a:t>
            </a:r>
            <a:r>
              <a:rPr lang="ru-RU" altLang="en-US" sz="20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творчества</a:t>
            </a:r>
            <a:r>
              <a:rPr lang="en-US" altLang="ru-RU" sz="20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</a:t>
            </a:r>
            <a:r>
              <a:rPr lang="ru-RU" altLang="en-US" sz="20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самостоятельности в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defRPr/>
            </a:pPr>
            <a:r>
              <a:rPr lang="ru-RU" altLang="en-US" sz="20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процессе исследовательской деятельности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  <a:defRPr/>
            </a:pPr>
            <a:endParaRPr sz="2000" b="1" i="0" u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  <a:defRPr/>
            </a:pPr>
            <a:endParaRPr sz="2000" b="1" i="0" u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  <a:defRPr/>
            </a:pPr>
            <a:endParaRPr sz="2000" b="1" i="0" u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  <a:defRPr/>
            </a:pPr>
            <a:endParaRPr sz="2000" b="1" i="0" u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  <a:defRPr/>
            </a:pPr>
            <a:endParaRPr sz="2400" b="0" i="0" u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defRPr/>
            </a:pPr>
            <a:r>
              <a:rPr lang="ru-RU" altLang="en-US" sz="2400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Заведующий</a:t>
            </a: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defRPr/>
            </a:pPr>
            <a:r>
              <a:rPr lang="ru-RU" altLang="en-US" sz="2400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Кривошапкина Римма Владимировна</a:t>
            </a: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defRPr/>
            </a:pPr>
            <a:r>
              <a:rPr lang="ru-RU" sz="2400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Старший воспитатель</a:t>
            </a: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defRPr/>
            </a:pPr>
            <a:r>
              <a:rPr lang="ru-RU" altLang="en-US" sz="2400" b="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Барулева</a:t>
            </a:r>
            <a:r>
              <a:rPr lang="ru-RU" altLang="en-US" sz="2400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Наталия Павловна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2400" b="0" i="0" u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1" name="Google Shape;361;p49"/>
          <p:cNvSpPr txBox="1"/>
          <p:nvPr/>
        </p:nvSpPr>
        <p:spPr>
          <a:xfrm rot="10800000">
            <a:off x="8858250" y="714375"/>
            <a:ext cx="285750" cy="369887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50" descr="с"/>
          <p:cNvPicPr/>
          <p:nvPr/>
        </p:nvPicPr>
        <p:blipFill rotWithShape="1">
          <a:blip r:embed="rId3">
            <a:alphaModFix/>
          </a:blip>
          <a:srcRect/>
          <a:stretch>
            <a:fillRect/>
          </a:stretch>
        </p:blipFill>
        <p:spPr>
          <a:xfrm>
            <a:off x="-779462" y="-354012"/>
            <a:ext cx="10702925" cy="7566025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50"/>
          <p:cNvSpPr/>
          <p:nvPr/>
        </p:nvSpPr>
        <p:spPr>
          <a:xfrm>
            <a:off x="-6350" y="-128587"/>
            <a:ext cx="9156700" cy="781050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151"/>
              </a:buClr>
              <a:buSzPct val="25000"/>
              <a:buFont typeface="Times New Roman"/>
              <a:buNone/>
              <a:defRPr/>
            </a:pPr>
            <a:endParaRPr lang="ru-RU" sz="3600" b="1" i="0" u="none" strike="noStrike" cap="none">
              <a:solidFill>
                <a:srgbClr val="51515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0" name="Google Shape;370;p50"/>
          <p:cNvSpPr txBox="1"/>
          <p:nvPr/>
        </p:nvSpPr>
        <p:spPr>
          <a:xfrm>
            <a:off x="-779462" y="0"/>
            <a:ext cx="10702925" cy="549305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defRPr/>
            </a:pPr>
            <a:r>
              <a:rPr lang="ru-RU" sz="2400" b="1" i="1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lang="ru-RU" sz="2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</a:t>
            </a:r>
            <a:r>
              <a:rPr lang="ru-RU" sz="2400" b="1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Направление – Обучение</a:t>
            </a:r>
            <a:endParaRPr lang="ru-RU" sz="2400" b="1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defRPr/>
            </a:pPr>
            <a:endParaRPr lang="ru-RU" altLang="en-US" sz="24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333633" y="395417"/>
            <a:ext cx="99905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b="1">
              <a:latin typeface="Times New Roman"/>
              <a:ea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457200" y="1050324"/>
            <a:ext cx="9737124" cy="4157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SzPct val="25000"/>
              <a:defRPr/>
            </a:pPr>
            <a:r>
              <a:rPr lang="ru-RU" sz="2000">
                <a:solidFill>
                  <a:schemeClr val="tx1"/>
                </a:solidFill>
                <a:latin typeface="Times New Roman"/>
                <a:cs typeface="Times New Roman"/>
              </a:rPr>
              <a:t>Отдельное внимание уделяется обучению педагогов по опытно-экспериментальной деятельности.</a:t>
            </a:r>
            <a:endParaRPr lang="ru-RU" sz="20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lvl="0" algn="ctr">
              <a:buSzPct val="25000"/>
              <a:defRPr/>
            </a:pPr>
            <a:endParaRPr lang="ru-RU" sz="20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lvl="0" algn="ctr">
              <a:buSzPct val="25000"/>
              <a:defRPr/>
            </a:pPr>
            <a:r>
              <a:rPr lang="ru-RU" sz="2000">
                <a:solidFill>
                  <a:schemeClr val="tx1"/>
                </a:solidFill>
                <a:latin typeface="Times New Roman"/>
                <a:cs typeface="Times New Roman"/>
              </a:rPr>
              <a:t>Ежегодно в нашем ДОО выделяются бюджетные  денежные средства и проучиваются два воспитателя, которые на традиционном методическом объединении на уровне образовательной организации « Поисково-исследовательская деятельность ДОО» делятся полученными знаниями с коллегами.</a:t>
            </a:r>
            <a:endParaRPr lang="ru-RU" sz="20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lvl="0" algn="ctr">
              <a:buSzPct val="25000"/>
              <a:defRPr/>
            </a:pPr>
            <a:r>
              <a:rPr lang="ru-RU" sz="2000">
                <a:solidFill>
                  <a:schemeClr val="tx1"/>
                </a:solidFill>
                <a:latin typeface="Times New Roman"/>
                <a:cs typeface="Times New Roman"/>
              </a:rPr>
              <a:t>В прошлом учебном году педагоги старших групп прошли курсы по следующим темам:</a:t>
            </a:r>
            <a:endParaRPr lang="ru-RU" sz="20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lvl="0" algn="ctr">
              <a:buSzPct val="25000"/>
              <a:defRPr/>
            </a:pPr>
            <a:r>
              <a:rPr lang="ru-RU" sz="2000">
                <a:solidFill>
                  <a:schemeClr val="tx1"/>
                </a:solidFill>
                <a:latin typeface="Times New Roman"/>
                <a:cs typeface="Times New Roman"/>
              </a:rPr>
              <a:t>1.ФГОС ДО: организация познавательно-исследовательской деятельности детей старшего дошкольного возраста</a:t>
            </a:r>
            <a:endParaRPr lang="ru-RU" sz="20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2000">
                <a:solidFill>
                  <a:schemeClr val="tx1"/>
                </a:solidFill>
                <a:latin typeface="Times New Roman"/>
                <a:cs typeface="Times New Roman"/>
              </a:rPr>
              <a:t>2. Организация экспериментальной деятельности на занятиях с дошкольниками</a:t>
            </a:r>
            <a:endParaRPr lang="ru-RU" sz="20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lvl="0" algn="ctr">
              <a:buSzPct val="25000"/>
              <a:defRPr/>
            </a:pPr>
            <a:endParaRPr lang="ru-RU" altLang="en-US" sz="2400" b="1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71" name="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476000" y="4924800"/>
            <a:ext cx="1706108" cy="1933200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372" name="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5354409" y="4773457"/>
            <a:ext cx="1799855" cy="2455648"/>
          </a:xfrm>
          <a:prstGeom prst="rect">
            <a:avLst/>
          </a:prstGeom>
          <a:effectLst>
            <a:softEdge rad="3810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50" descr="с"/>
          <p:cNvPicPr/>
          <p:nvPr/>
        </p:nvPicPr>
        <p:blipFill rotWithShape="1">
          <a:blip r:embed="rId3">
            <a:alphaModFix/>
          </a:blip>
          <a:srcRect/>
          <a:stretch>
            <a:fillRect/>
          </a:stretch>
        </p:blipFill>
        <p:spPr>
          <a:xfrm>
            <a:off x="-779462" y="-354012"/>
            <a:ext cx="10702925" cy="7566025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50"/>
          <p:cNvSpPr/>
          <p:nvPr/>
        </p:nvSpPr>
        <p:spPr>
          <a:xfrm>
            <a:off x="-6350" y="-128587"/>
            <a:ext cx="9156700" cy="781050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151"/>
              </a:buClr>
              <a:buSzPct val="25000"/>
              <a:buFont typeface="Times New Roman"/>
              <a:buNone/>
              <a:defRPr/>
            </a:pPr>
            <a:endParaRPr lang="ru-RU" sz="3600" b="1" i="0" u="none" strike="noStrike" cap="none">
              <a:solidFill>
                <a:srgbClr val="51515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0" name="Google Shape;370;p50"/>
          <p:cNvSpPr txBox="1"/>
          <p:nvPr/>
        </p:nvSpPr>
        <p:spPr>
          <a:xfrm>
            <a:off x="-940101" y="103158"/>
            <a:ext cx="10702925" cy="549305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defRPr/>
            </a:pPr>
            <a:r>
              <a:rPr lang="ru-RU" sz="2400" b="1" i="1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endParaRPr lang="ru-RU" sz="2400" b="1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defRPr/>
            </a:pPr>
            <a:r>
              <a:rPr lang="ru-RU" sz="2400" b="1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Результативность</a:t>
            </a:r>
            <a:endParaRPr lang="ru-RU" sz="2400" b="1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defRPr/>
            </a:pPr>
            <a:r>
              <a:rPr lang="ru-RU" altLang="en-US" sz="2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Созданные в учреждении условия  способствуют</a:t>
            </a:r>
            <a:r>
              <a:rPr lang="ru-RU" sz="2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altLang="en-US" sz="2400" b="1" i="0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р</a:t>
            </a:r>
            <a:r>
              <a:rPr lang="en-US" altLang="ru-RU" sz="2400" b="1" i="0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азвити</a:t>
            </a:r>
            <a:r>
              <a:rPr lang="ru-RU" altLang="en-US" sz="2400" b="1" i="0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ю </a:t>
            </a:r>
            <a:r>
              <a:rPr lang="en-US" altLang="ru-RU" sz="2400" b="1" i="0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устойчивого познавательного интереса дошкольников </a:t>
            </a:r>
            <a:r>
              <a:rPr lang="ru-RU" altLang="en-US" sz="2400" b="1" i="0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к</a:t>
            </a:r>
            <a:r>
              <a:rPr lang="en-US" altLang="ru-RU" sz="2400" b="1" i="0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 поисково - исследовательской деятельности,</a:t>
            </a:r>
            <a:r>
              <a:rPr lang="ru-RU" altLang="en-US" sz="2400" b="1" i="0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что соответствует требованиям ФГОС ДО </a:t>
            </a:r>
            <a:r>
              <a:rPr lang="en-US" altLang="ru-RU" sz="2400" b="1" i="0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altLang="ru-RU" sz="2400" b="1" i="0" strike="noStrike">
              <a:solidFill>
                <a:srgbClr val="000000">
                  <a:alpha val="100000"/>
                </a:srgbClr>
              </a:solidFill>
              <a:latin typeface="Times New Roman"/>
              <a:ea typeface="Calibri"/>
              <a:cs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defRPr/>
            </a:pPr>
            <a:r>
              <a:rPr lang="ru-RU" altLang="en-US" sz="2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Системность в работе по реализации представленных направлений дает высокие результаты при мониторинге индивидуального развития детей дошкольного возраста в области познания </a:t>
            </a:r>
            <a:r>
              <a:rPr lang="en-US" altLang="ru-RU" sz="2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ru-RU" altLang="en-US" sz="2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ВСОКО</a:t>
            </a:r>
            <a:r>
              <a:rPr lang="en-US" altLang="ru-RU" sz="2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).</a:t>
            </a:r>
            <a:endParaRPr lang="en-US" altLang="ru-RU" sz="24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defRPr/>
            </a:pPr>
            <a:endParaRPr lang="ru-RU" altLang="en-US" sz="24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defRPr/>
            </a:pPr>
            <a:endParaRPr lang="ru-RU" altLang="en-US" sz="24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defRPr/>
            </a:pPr>
            <a:endParaRPr lang="ru-RU" altLang="en-US" sz="24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defRPr/>
            </a:pPr>
            <a:endParaRPr lang="ru-RU" altLang="en-US" sz="24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333633" y="395417"/>
            <a:ext cx="99905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b="1">
              <a:latin typeface="Times New Roman"/>
              <a:ea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457200" y="1050324"/>
            <a:ext cx="97371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SzPct val="25000"/>
              <a:defRPr/>
            </a:pPr>
            <a:endParaRPr lang="ru-RU" altLang="en-US" sz="24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373" name=""/>
          <p:cNvGraphicFramePr/>
          <p:nvPr/>
        </p:nvGraphicFramePr>
        <p:xfrm>
          <a:off x="1507672" y="3177639"/>
          <a:ext cx="6400800" cy="4114800"/>
        </p:xfrm>
        <a:graphic>
          <a:graphicData uri="http://schemas.openxmlformats.org/drawingml/2006/chart">
            <c:chart r:id="rId4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50" descr="с"/>
          <p:cNvPicPr/>
          <p:nvPr/>
        </p:nvPicPr>
        <p:blipFill rotWithShape="1">
          <a:blip r:embed="rId3">
            <a:alphaModFix/>
          </a:blip>
          <a:srcRect/>
          <a:stretch>
            <a:fillRect/>
          </a:stretch>
        </p:blipFill>
        <p:spPr>
          <a:xfrm>
            <a:off x="-779462" y="-354012"/>
            <a:ext cx="10702925" cy="7566025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50"/>
          <p:cNvSpPr/>
          <p:nvPr/>
        </p:nvSpPr>
        <p:spPr>
          <a:xfrm>
            <a:off x="-6350" y="-128587"/>
            <a:ext cx="9156700" cy="781050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151"/>
              </a:buClr>
              <a:buSzPct val="25000"/>
              <a:buFont typeface="Times New Roman"/>
              <a:buNone/>
              <a:defRPr/>
            </a:pPr>
            <a:endParaRPr lang="ru-RU" sz="3600" b="1" i="0" u="none" strike="noStrike" cap="none">
              <a:solidFill>
                <a:srgbClr val="51515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0" name="Google Shape;370;p50"/>
          <p:cNvSpPr txBox="1"/>
          <p:nvPr/>
        </p:nvSpPr>
        <p:spPr>
          <a:xfrm>
            <a:off x="827210" y="0"/>
            <a:ext cx="8829675" cy="1570037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defRPr/>
            </a:pPr>
            <a:r>
              <a:rPr lang="ru-RU" sz="2400" b="1" i="1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lang="ru-RU" altLang="en-US" sz="2400" b="1" i="1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</a:t>
            </a:r>
            <a:r>
              <a:rPr lang="ru-RU" sz="2400" b="1" i="1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Усваивается все крепко и надолго, когда ребенок слышит, видит и делает сам</a:t>
            </a:r>
            <a:r>
              <a:rPr lang="ru-RU" altLang="en-US" sz="2400" b="1" i="1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”</a:t>
            </a: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defRPr/>
            </a:pPr>
            <a:r>
              <a:rPr lang="ru-RU" altLang="en-US" sz="2400" b="1" i="1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Ральф Эмерсон</a:t>
            </a:r>
          </a:p>
        </p:txBody>
      </p:sp>
      <p:pic>
        <p:nvPicPr>
          <p:cNvPr id="374" name="Рисунок 373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-559777" y="-258657"/>
            <a:ext cx="2851150" cy="1604611"/>
          </a:xfrm>
          <a:prstGeom prst="rect">
            <a:avLst/>
          </a:prstGeom>
          <a:effectLst>
            <a:softEdge rad="381000"/>
          </a:effectLst>
        </p:spPr>
      </p:pic>
      <p:sp>
        <p:nvSpPr>
          <p:cNvPr id="375" name="Прямоугольник 374"/>
          <p:cNvSpPr/>
          <p:nvPr/>
        </p:nvSpPr>
        <p:spPr>
          <a:xfrm>
            <a:off x="-416144" y="1022006"/>
            <a:ext cx="9854172" cy="561501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sz="1700" i="0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Данное выссказывание напрямую связано с исследовательской деятельностью, ведь именно в ней ребенок уже в раннем возрасте постигает и осознает реальные предметы и объекты, к которым можно приблизиться, которые можно рассмотреть, подержать в руках, с которыми можно проделать различные манипуляции  (действия) , в которых они сами являются активными участниками. Благодаря чему дети накапливают довольно много представлений и знаний о ближайшем непосредственном окружении.</a:t>
            </a:r>
            <a:r>
              <a:rPr sz="1700" i="0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 </a:t>
            </a:r>
          </a:p>
          <a:p>
            <a:pPr algn="ctr">
              <a:defRPr/>
            </a:pPr>
            <a:r>
              <a:rPr sz="1700" i="0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     Исследовательская деятельность развивает познавательные способности детей, так как постоянно возникает необходимость совершать операции анализа и синтеза, сравнения и классификации, обобщения, умение делать умозаключения и выводы.</a:t>
            </a:r>
            <a:r>
              <a:rPr sz="1700" i="0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defRPr/>
            </a:pPr>
            <a:r>
              <a:rPr lang="ru-RU" altLang="en-US" sz="1700" i="0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По нашему мнению</a:t>
            </a:r>
            <a:r>
              <a:rPr lang="en-US" altLang="ru-RU" sz="1700" i="0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,</a:t>
            </a:r>
            <a:r>
              <a:rPr lang="ru-RU" altLang="en-US" sz="1700" i="0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 создавать условия </a:t>
            </a:r>
            <a:r>
              <a:rPr lang="ru-RU" altLang="en-US" sz="170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для проявления познавательной активности</a:t>
            </a:r>
            <a:r>
              <a:rPr lang="en-US" altLang="ru-RU" sz="170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</a:t>
            </a:r>
            <a:r>
              <a:rPr lang="ru-RU" altLang="en-US" sz="170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творчества</a:t>
            </a:r>
            <a:r>
              <a:rPr lang="en-US" altLang="ru-RU" sz="170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</a:t>
            </a:r>
            <a:r>
              <a:rPr lang="ru-RU" altLang="en-US" sz="170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самостоятельности в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defRPr/>
            </a:pPr>
            <a:r>
              <a:rPr lang="ru-RU" altLang="en-US" sz="170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процессе исследовательской деятельности в ДОО необходимо и актуально</a:t>
            </a:r>
            <a:r>
              <a:rPr lang="en-US" altLang="ru-RU" sz="1700" i="0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.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defRPr/>
            </a:pPr>
            <a:r>
              <a:rPr lang="en-US" altLang="ru-RU" sz="1700" b="1" i="0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Цель: </a:t>
            </a:r>
            <a:r>
              <a:rPr lang="ru-RU" altLang="en-US" sz="1700" i="0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Создание условий для р</a:t>
            </a:r>
            <a:r>
              <a:rPr lang="en-US" altLang="ru-RU" sz="1700" i="0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азвити</a:t>
            </a:r>
            <a:r>
              <a:rPr lang="ru-RU" altLang="en-US" sz="1700" i="0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я </a:t>
            </a:r>
            <a:r>
              <a:rPr lang="en-US" altLang="ru-RU" sz="1700" i="0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устойчивого познавательного интереса дошкольников </a:t>
            </a:r>
            <a:r>
              <a:rPr lang="ru-RU" altLang="en-US" sz="1700" i="0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к</a:t>
            </a:r>
            <a:r>
              <a:rPr lang="en-US" altLang="ru-RU" sz="1700" i="0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 поисково - исследовательской деятельности</a:t>
            </a:r>
            <a:r>
              <a:rPr lang="ru-RU" altLang="en-US" sz="1700" i="0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altLang="ru-RU" sz="1700" i="0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.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defRPr/>
            </a:pPr>
            <a:r>
              <a:rPr lang="ru-RU" altLang="en-US" sz="1700" b="1" i="0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Задачи</a:t>
            </a:r>
            <a:r>
              <a:rPr lang="en-US" altLang="ru-RU" sz="1700" b="1" i="0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:</a:t>
            </a:r>
            <a:r>
              <a:rPr lang="ru-RU" altLang="en-US" sz="1700" b="1" i="0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altLang="ru-RU" sz="1700" b="1" i="0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1.</a:t>
            </a:r>
            <a:r>
              <a:rPr lang="ru-RU" altLang="en-US" sz="1700" i="0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Оформление и пополнение РППС ДОО для познавательно</a:t>
            </a:r>
            <a:r>
              <a:rPr lang="en-US" altLang="ru-RU" sz="1700" i="0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-</a:t>
            </a:r>
            <a:r>
              <a:rPr lang="ru-RU" altLang="en-US" sz="1700" i="0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исследовательской активности детей</a:t>
            </a:r>
            <a:r>
              <a:rPr lang="en-US" altLang="ru-RU" sz="1700" i="0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;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defRPr/>
            </a:pPr>
            <a:r>
              <a:rPr lang="en-US" altLang="ru-RU" sz="1700" i="0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2.</a:t>
            </a:r>
            <a:r>
              <a:rPr lang="ru-RU" altLang="en-US" sz="1700" i="0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Создание живого уголка для наблюдения и экспериментирования</a:t>
            </a:r>
            <a:r>
              <a:rPr lang="en-US" altLang="ru-RU" sz="1700" i="0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;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defRPr/>
            </a:pPr>
            <a:r>
              <a:rPr lang="en-US" altLang="ru-RU" sz="1700" i="0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3.</a:t>
            </a:r>
            <a:r>
              <a:rPr lang="ru-RU" altLang="en-US" sz="1700" i="0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 Систематизация материалов методической копилки по поисково</a:t>
            </a:r>
            <a:r>
              <a:rPr lang="en-US" altLang="ru-RU" sz="1700" i="0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-</a:t>
            </a:r>
            <a:r>
              <a:rPr lang="ru-RU" altLang="en-US" sz="1700" i="0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исследовательской деятельности в ДОО</a:t>
            </a:r>
            <a:r>
              <a:rPr lang="en-US" altLang="ru-RU" sz="1700" i="0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;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defRPr/>
            </a:pPr>
            <a:r>
              <a:rPr lang="en-US" altLang="ru-RU" sz="1700" i="0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4.</a:t>
            </a:r>
            <a:r>
              <a:rPr lang="ru-RU" altLang="en-US" sz="1700" i="0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 Внедрение и реализация современных педагогических технологий в образовательный процесс</a:t>
            </a:r>
            <a:r>
              <a:rPr lang="en-US" altLang="ru-RU" sz="1700" i="0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.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defRPr/>
            </a:pPr>
            <a:r>
              <a:rPr lang="ru-RU" altLang="en-US" sz="1700" b="1" i="0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Свою работу для решения данного вопроса мы строим по следующим направлениям</a:t>
            </a:r>
            <a:r>
              <a:rPr lang="en-US" altLang="ru-RU" sz="1700" b="1" i="0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: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50" descr="с"/>
          <p:cNvPicPr/>
          <p:nvPr/>
        </p:nvPicPr>
        <p:blipFill rotWithShape="1">
          <a:blip r:embed="rId3">
            <a:alphaModFix/>
          </a:blip>
          <a:srcRect/>
          <a:stretch>
            <a:fillRect/>
          </a:stretch>
        </p:blipFill>
        <p:spPr>
          <a:xfrm>
            <a:off x="-816096" y="-207473"/>
            <a:ext cx="10702925" cy="7566025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50"/>
          <p:cNvSpPr/>
          <p:nvPr/>
        </p:nvSpPr>
        <p:spPr>
          <a:xfrm>
            <a:off x="-6350" y="-128587"/>
            <a:ext cx="9156700" cy="781050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151"/>
              </a:buClr>
              <a:buSzPct val="25000"/>
              <a:buFont typeface="Times New Roman"/>
              <a:buNone/>
              <a:defRPr/>
            </a:pPr>
            <a:endParaRPr lang="ru-RU" sz="3600" b="1" i="0" u="none" strike="noStrike" cap="none">
              <a:solidFill>
                <a:srgbClr val="51515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0" name="Google Shape;370;p50"/>
          <p:cNvSpPr txBox="1"/>
          <p:nvPr/>
        </p:nvSpPr>
        <p:spPr>
          <a:xfrm>
            <a:off x="827210" y="0"/>
            <a:ext cx="8829675" cy="1570037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defRPr/>
            </a:pPr>
            <a:r>
              <a:rPr lang="ru-RU" sz="2400" b="1" i="1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endParaRPr lang="ru-RU" altLang="en-US" sz="2400" b="1" i="1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75" name="Рисунок 37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0" y="0"/>
            <a:ext cx="2367538" cy="1686870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376" name="Рисунок 375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6096000" y="0"/>
            <a:ext cx="2001149" cy="1498907"/>
          </a:xfrm>
          <a:prstGeom prst="rect">
            <a:avLst/>
          </a:prstGeom>
          <a:effectLst>
            <a:softEdge rad="254000"/>
          </a:effectLst>
        </p:spPr>
      </p:pic>
      <p:sp>
        <p:nvSpPr>
          <p:cNvPr id="378" name="Google Shape;57;p8"/>
          <p:cNvSpPr>
            <a:spLocks noGrp="1"/>
          </p:cNvSpPr>
          <p:nvPr>
            <p:ph type="title" idx="4294967295"/>
          </p:nvPr>
        </p:nvSpPr>
        <p:spPr>
          <a:xfrm>
            <a:off x="0" y="-201612"/>
            <a:ext cx="8229600" cy="1619250"/>
          </a:xfrm>
        </p:spPr>
        <p:txBody>
          <a:bodyPr/>
          <a:lstStyle/>
          <a:p>
            <a:pPr algn="ctr">
              <a:buNone/>
              <a:defRPr/>
            </a:pPr>
            <a:r>
              <a:rPr lang="ru-RU" altLang="en-US" sz="2900">
                <a:latin typeface="Times New Roman"/>
                <a:cs typeface="Times New Roman"/>
              </a:rPr>
              <a:t>Направление № </a:t>
            </a:r>
            <a:r>
              <a:rPr lang="en-US" altLang="ru-RU" sz="2900">
                <a:latin typeface="Times New Roman"/>
                <a:cs typeface="Times New Roman"/>
              </a:rPr>
              <a:t>1</a:t>
            </a:r>
          </a:p>
          <a:p>
            <a:pPr algn="ctr">
              <a:buNone/>
              <a:defRPr/>
            </a:pPr>
            <a:r>
              <a:rPr lang="ru-RU" altLang="en-US" sz="2900">
                <a:latin typeface="Times New Roman"/>
                <a:cs typeface="Times New Roman"/>
              </a:rPr>
              <a:t>РППС ДОО</a:t>
            </a:r>
            <a:endParaRPr lang="ru-RU" altLang="en-US"/>
          </a:p>
          <a:p>
            <a:pPr algn="ctr">
              <a:defRPr/>
            </a:pPr>
            <a:endParaRPr lang="ru-RU" altLang="en-US"/>
          </a:p>
          <a:p>
            <a:pPr algn="ctr">
              <a:defRPr/>
            </a:pPr>
            <a:endParaRPr lang="en-US" altLang="ru-RU"/>
          </a:p>
        </p:txBody>
      </p:sp>
      <p:sp>
        <p:nvSpPr>
          <p:cNvPr id="379" name="Прямоугольник 378"/>
          <p:cNvSpPr/>
          <p:nvPr/>
        </p:nvSpPr>
        <p:spPr>
          <a:xfrm rot="10812133" flipV="1">
            <a:off x="-634593" y="1529552"/>
            <a:ext cx="10338707" cy="304698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Считаем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что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развитие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ребенка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как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исследователя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напрямую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связано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с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созданием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в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группе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развивающей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предметно-пространственной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среды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которая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должна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способствовать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самостоятельному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приобретению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опыта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нахождение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новых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способов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реализации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деятельности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расширяющее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опыт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ребёнка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: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достаточное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количество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доступной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для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детей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справочной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литературы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по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разным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отраслям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знаний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детские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энциклопедии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и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атласы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,   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открытки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с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изображением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растений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пресмыкающихся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и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земноводных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,  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книги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по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интересам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детей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папки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с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разнообразным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иллюстративным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материалом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географические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карты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и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атласы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глобус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дидактические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игры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настольно-печатные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игры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для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формирования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естественно-научных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представлений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пособия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для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опроведения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опытов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и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экспериментов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.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 </a:t>
            </a:r>
            <a:endParaRPr sz="1600" b="1" i="0" strike="noStrike" dirty="0">
              <a:solidFill>
                <a:srgbClr val="000000">
                  <a:alpha val="100000"/>
                </a:srgbClr>
              </a:solidFill>
              <a:latin typeface="Times New Roman"/>
              <a:ea typeface="Times New Roman"/>
              <a:cs typeface="Times New Roman"/>
            </a:endParaRPr>
          </a:p>
          <a:p>
            <a:pPr algn="ctr">
              <a:defRPr/>
            </a:pP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Именно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для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этого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в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нашем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дошкольном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учреждении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для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детей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раннего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дошкольного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возраста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созданы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центры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сенсомоторного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развития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что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в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первую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очередь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является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методом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познания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окружающего</a:t>
            </a:r>
            <a:r>
              <a:rPr sz="16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мира</a:t>
            </a:r>
            <a:r>
              <a:rPr sz="1600" b="1" i="0" strike="noStrike" dirty="0" smtClean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ru-RU" sz="1600" b="1" i="0" strike="noStrike" dirty="0" smtClean="0">
              <a:solidFill>
                <a:srgbClr val="000000">
                  <a:alpha val="100000"/>
                </a:srgbClr>
              </a:solidFill>
              <a:latin typeface="Times New Roman"/>
              <a:ea typeface="Times New Roman"/>
              <a:cs typeface="Times New Roman"/>
            </a:endParaRPr>
          </a:p>
          <a:p>
            <a:pPr algn="ctr">
              <a:defRPr/>
            </a:pPr>
            <a:r>
              <a:rPr lang="ru-RU" sz="1600" b="1" dirty="0" smtClean="0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Для оформления и пополнения используются внебюджетные средства организации.</a:t>
            </a:r>
            <a:endParaRPr sz="1600" b="1" i="0" strike="noStrike" dirty="0">
              <a:solidFill>
                <a:srgbClr val="000000">
                  <a:alpha val="100000"/>
                </a:srgbClr>
              </a:solidFill>
              <a:latin typeface="Times New Roman"/>
              <a:ea typeface="Calibri"/>
              <a:cs typeface="Times New Roman"/>
            </a:endParaRPr>
          </a:p>
          <a:p>
            <a:pPr algn="ctr">
              <a:defRPr/>
            </a:pPr>
            <a:endParaRPr sz="1600" b="1" i="0" strike="noStrike" dirty="0">
              <a:solidFill>
                <a:srgbClr val="000000">
                  <a:alpha val="100000"/>
                </a:srgbClr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380" name="Рисунок 3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-366346" y="4567907"/>
            <a:ext cx="2444749" cy="2290092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81" name="Picture 6"/>
          <p:cNvPicPr>
            <a:picLocks noChangeAspect="1" noChangeArrowheads="1"/>
          </p:cNvPicPr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3435821" y="4576994"/>
            <a:ext cx="1854544" cy="2110922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82" name="Picture 4"/>
          <p:cNvPicPr>
            <a:picLocks noChangeAspect="1" noChangeArrowheads="1"/>
          </p:cNvPicPr>
          <p:nvPr/>
        </p:nvPicPr>
        <p:blipFill rotWithShape="1">
          <a:blip r:embed="rId8"/>
          <a:srcRect/>
          <a:stretch>
            <a:fillRect/>
          </a:stretch>
        </p:blipFill>
        <p:spPr>
          <a:xfrm flipH="1">
            <a:off x="6782325" y="4438566"/>
            <a:ext cx="2519074" cy="2199626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50" descr="с"/>
          <p:cNvPicPr/>
          <p:nvPr/>
        </p:nvPicPr>
        <p:blipFill rotWithShape="1">
          <a:blip r:embed="rId3">
            <a:alphaModFix/>
          </a:blip>
          <a:srcRect/>
          <a:stretch>
            <a:fillRect/>
          </a:stretch>
        </p:blipFill>
        <p:spPr>
          <a:xfrm>
            <a:off x="-699554" y="-354012"/>
            <a:ext cx="10702925" cy="7566025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50"/>
          <p:cNvSpPr/>
          <p:nvPr/>
        </p:nvSpPr>
        <p:spPr>
          <a:xfrm>
            <a:off x="-6350" y="-128587"/>
            <a:ext cx="9156700" cy="781050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151"/>
              </a:buClr>
              <a:buSzPct val="25000"/>
              <a:buFont typeface="Times New Roman"/>
              <a:buNone/>
              <a:defRPr/>
            </a:pPr>
            <a:endParaRPr lang="ru-RU" sz="3600" b="1" i="0" u="none" strike="noStrike" cap="none">
              <a:solidFill>
                <a:srgbClr val="51515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0" name="Google Shape;370;p50"/>
          <p:cNvSpPr txBox="1"/>
          <p:nvPr/>
        </p:nvSpPr>
        <p:spPr>
          <a:xfrm>
            <a:off x="827210" y="0"/>
            <a:ext cx="8829675" cy="1570037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defRPr/>
            </a:pPr>
            <a:r>
              <a:rPr lang="ru-RU" sz="2400" b="1" i="1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endParaRPr lang="ru-RU" altLang="en-US" sz="2400" b="1" i="1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1" name="Google Shape;52;p7"/>
          <p:cNvSpPr>
            <a:spLocks noGrp="1"/>
          </p:cNvSpPr>
          <p:nvPr>
            <p:ph type="title"/>
          </p:nvPr>
        </p:nvSpPr>
        <p:spPr>
          <a:xfrm>
            <a:off x="1316037" y="0"/>
            <a:ext cx="6511925" cy="1143000"/>
          </a:xfrm>
        </p:spPr>
        <p:txBody>
          <a:bodyPr/>
          <a:lstStyle/>
          <a:p>
            <a:pPr algn="ctr">
              <a:buNone/>
              <a:defRPr/>
            </a:pPr>
            <a:r>
              <a:rPr lang="ru-RU" altLang="en-US" sz="2000" dirty="0">
                <a:latin typeface="Times New Roman"/>
                <a:cs typeface="Times New Roman"/>
              </a:rPr>
              <a:t>Младший дошкольный возраст</a:t>
            </a:r>
          </a:p>
        </p:txBody>
      </p:sp>
      <p:pic>
        <p:nvPicPr>
          <p:cNvPr id="372" name="Рисунок 371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-420075" y="1939192"/>
            <a:ext cx="3133480" cy="3343636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373" name="Рисунок 372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2894733" y="3429000"/>
            <a:ext cx="3201266" cy="2351707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374" name="Рисунок 373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6542492" y="4154400"/>
            <a:ext cx="2968831" cy="2703600"/>
          </a:xfrm>
          <a:prstGeom prst="rect">
            <a:avLst/>
          </a:prstGeom>
          <a:effectLst>
            <a:softEdge rad="254000"/>
          </a:effectLst>
        </p:spPr>
      </p:pic>
      <p:sp>
        <p:nvSpPr>
          <p:cNvPr id="375" name="Прямоугольник 374"/>
          <p:cNvSpPr/>
          <p:nvPr/>
        </p:nvSpPr>
        <p:spPr>
          <a:xfrm>
            <a:off x="-441177" y="428453"/>
            <a:ext cx="9830971" cy="101109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en-US" sz="2000" b="1" i="0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В </a:t>
            </a:r>
            <a:r>
              <a:rPr sz="2000" b="1" i="0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младшем дошкольном возрасте создаются центры экологического воспитания, где отдельное место выделено для пособий и материалов опытно-экспериментальной деятельности.</a:t>
            </a:r>
          </a:p>
        </p:txBody>
      </p:sp>
      <p:sp>
        <p:nvSpPr>
          <p:cNvPr id="376" name="TextBox 375"/>
          <p:cNvSpPr txBox="1"/>
          <p:nvPr/>
        </p:nvSpPr>
        <p:spPr>
          <a:xfrm>
            <a:off x="1843698" y="3961398"/>
            <a:ext cx="5590932" cy="389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altLang="en-US" sz="2000" b="1">
              <a:latin typeface="Times New Roman"/>
              <a:cs typeface="Times New Roman"/>
            </a:endParaRPr>
          </a:p>
        </p:txBody>
      </p:sp>
      <p:sp>
        <p:nvSpPr>
          <p:cNvPr id="377" name="Прямоугольник 376"/>
          <p:cNvSpPr/>
          <p:nvPr/>
        </p:nvSpPr>
        <p:spPr>
          <a:xfrm>
            <a:off x="-911077" y="4250662"/>
            <a:ext cx="10575386" cy="3323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endParaRPr sz="1600" b="0" i="0" strike="noStrike">
              <a:solidFill>
                <a:srgbClr val="000000">
                  <a:alpha val="100000"/>
                </a:srgbClr>
              </a:solidFill>
              <a:latin typeface="Times New Roman"/>
              <a:ea typeface="Times New Roman"/>
              <a:cs typeface="Times New Roman"/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50" descr="с"/>
          <p:cNvPicPr/>
          <p:nvPr/>
        </p:nvPicPr>
        <p:blipFill rotWithShape="1">
          <a:blip r:embed="rId3">
            <a:alphaModFix/>
          </a:blip>
          <a:srcRect/>
          <a:stretch>
            <a:fillRect/>
          </a:stretch>
        </p:blipFill>
        <p:spPr>
          <a:xfrm>
            <a:off x="-779462" y="-354012"/>
            <a:ext cx="10702925" cy="7566025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50"/>
          <p:cNvSpPr/>
          <p:nvPr/>
        </p:nvSpPr>
        <p:spPr>
          <a:xfrm>
            <a:off x="-6350" y="-128587"/>
            <a:ext cx="9156700" cy="781050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151"/>
              </a:buClr>
              <a:buSzPct val="25000"/>
              <a:buFont typeface="Times New Roman"/>
              <a:buNone/>
              <a:defRPr/>
            </a:pPr>
            <a:endParaRPr lang="ru-RU" sz="3600" b="1" i="0" u="none" strike="noStrike" cap="none">
              <a:solidFill>
                <a:srgbClr val="51515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0" name="Google Shape;370;p50"/>
          <p:cNvSpPr txBox="1"/>
          <p:nvPr/>
        </p:nvSpPr>
        <p:spPr>
          <a:xfrm>
            <a:off x="827210" y="0"/>
            <a:ext cx="8829675" cy="1570037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defRPr/>
            </a:pPr>
            <a:r>
              <a:rPr lang="ru-RU" sz="2400" b="1" i="1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endParaRPr lang="ru-RU" altLang="en-US" sz="2400" b="1" i="1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1" name="Google Shape;52;p7"/>
          <p:cNvSpPr>
            <a:spLocks noGrp="1"/>
          </p:cNvSpPr>
          <p:nvPr>
            <p:ph type="title"/>
          </p:nvPr>
        </p:nvSpPr>
        <p:spPr>
          <a:xfrm>
            <a:off x="0" y="0"/>
            <a:ext cx="8904165" cy="1143000"/>
          </a:xfrm>
        </p:spPr>
        <p:txBody>
          <a:bodyPr/>
          <a:lstStyle/>
          <a:p>
            <a:pPr algn="ctr">
              <a:buNone/>
              <a:defRPr/>
            </a:pPr>
            <a:r>
              <a:rPr lang="ru-RU" altLang="en-US" sz="3000" b="1" dirty="0">
                <a:latin typeface="Times New Roman"/>
                <a:cs typeface="Times New Roman"/>
              </a:rPr>
              <a:t>Средний и старший дошкольный возраст</a:t>
            </a:r>
          </a:p>
        </p:txBody>
      </p:sp>
      <p:pic>
        <p:nvPicPr>
          <p:cNvPr id="373" name="Рисунок 372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6851650" y="3429000"/>
            <a:ext cx="2823795" cy="3270249"/>
          </a:xfrm>
          <a:prstGeom prst="rect">
            <a:avLst/>
          </a:prstGeom>
        </p:spPr>
      </p:pic>
      <p:pic>
        <p:nvPicPr>
          <p:cNvPr id="374" name="Рисунок 373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-476250" y="3429000"/>
            <a:ext cx="3109842" cy="3429000"/>
          </a:xfrm>
          <a:prstGeom prst="rect">
            <a:avLst/>
          </a:prstGeom>
        </p:spPr>
      </p:pic>
      <p:pic>
        <p:nvPicPr>
          <p:cNvPr id="375" name="Рисунок 374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2879174" y="4392246"/>
            <a:ext cx="3705287" cy="2319215"/>
          </a:xfrm>
          <a:prstGeom prst="rect">
            <a:avLst/>
          </a:prstGeom>
        </p:spPr>
      </p:pic>
      <p:sp>
        <p:nvSpPr>
          <p:cNvPr id="376" name="TextBox 375"/>
          <p:cNvSpPr txBox="1"/>
          <p:nvPr/>
        </p:nvSpPr>
        <p:spPr>
          <a:xfrm>
            <a:off x="-452070" y="769495"/>
            <a:ext cx="10060354" cy="2659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sz="1900" b="1" i="0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В среднем и старшем дошкольном возрасте опытно-экспериментальные центры занимают значительное место в групповой комнате и содержат  различные коробочки и баночки с природным материалом – землёй, песком, глиной, шишками, плодами каштана, камешками разных форм, размеров и цветов, ракушками – морскими и речными. Образцы  круп.   Бутылочки, стаканчики разных размеров, полиэтиленовые плёнки, резинки, формочки для льда, ложечки разных размеров, деревянные палочки и многое другое.</a:t>
            </a:r>
            <a:r>
              <a:rPr sz="1900" b="1" i="0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altLang="en-US" sz="1900" b="1" i="0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 Отдельное место отведено региональному компоненту</a:t>
            </a:r>
            <a:r>
              <a:rPr lang="en-US" altLang="ru-RU" sz="1900" b="1" i="0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,</a:t>
            </a:r>
            <a:r>
              <a:rPr lang="ru-RU" altLang="en-US" sz="1900" b="1" i="0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где дети при помощи поисково</a:t>
            </a:r>
            <a:r>
              <a:rPr lang="en-US" altLang="ru-RU" sz="1900" b="1" i="0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-</a:t>
            </a:r>
            <a:r>
              <a:rPr lang="ru-RU" altLang="en-US" sz="1900" b="1" i="0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исследовательской деятельности</a:t>
            </a:r>
            <a:r>
              <a:rPr lang="en-US" altLang="ru-RU" sz="1900" b="1" i="0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,</a:t>
            </a:r>
            <a:r>
              <a:rPr lang="ru-RU" altLang="en-US" sz="1900" b="1" i="0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  наблюдений и рассматривания знакомятся с  экологическими Вологодскими богатствами</a:t>
            </a:r>
            <a:r>
              <a:rPr lang="en-US" altLang="ru-RU" sz="1900" b="1" i="0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.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50" descr="с"/>
          <p:cNvPicPr/>
          <p:nvPr/>
        </p:nvPicPr>
        <p:blipFill rotWithShape="1">
          <a:blip r:embed="rId3">
            <a:alphaModFix/>
          </a:blip>
          <a:srcRect/>
          <a:stretch>
            <a:fillRect/>
          </a:stretch>
        </p:blipFill>
        <p:spPr>
          <a:xfrm>
            <a:off x="-779462" y="-354012"/>
            <a:ext cx="10702925" cy="7566025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50"/>
          <p:cNvSpPr/>
          <p:nvPr/>
        </p:nvSpPr>
        <p:spPr>
          <a:xfrm>
            <a:off x="-6350" y="-128587"/>
            <a:ext cx="9156700" cy="781050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151"/>
              </a:buClr>
              <a:buSzPct val="25000"/>
              <a:buFont typeface="Times New Roman"/>
              <a:buNone/>
              <a:defRPr/>
            </a:pPr>
            <a:endParaRPr lang="ru-RU" sz="3600" b="1" i="0" u="none" strike="noStrike" cap="none">
              <a:solidFill>
                <a:srgbClr val="51515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0" name="Google Shape;370;p50"/>
          <p:cNvSpPr txBox="1"/>
          <p:nvPr/>
        </p:nvSpPr>
        <p:spPr>
          <a:xfrm>
            <a:off x="827210" y="0"/>
            <a:ext cx="8829675" cy="1570037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defRPr/>
            </a:pPr>
            <a:r>
              <a:rPr lang="ru-RU" sz="2400" b="1" i="1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endParaRPr lang="ru-RU" altLang="en-US" sz="2400" b="1" i="1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1" name="Google Shape;52;p7"/>
          <p:cNvSpPr>
            <a:spLocks noGrp="1"/>
          </p:cNvSpPr>
          <p:nvPr>
            <p:ph type="title"/>
          </p:nvPr>
        </p:nvSpPr>
        <p:spPr>
          <a:xfrm>
            <a:off x="1316037" y="0"/>
            <a:ext cx="6511925" cy="1143000"/>
          </a:xfrm>
        </p:spPr>
        <p:txBody>
          <a:bodyPr/>
          <a:lstStyle/>
          <a:p>
            <a:pPr algn="ctr">
              <a:buNone/>
              <a:defRPr/>
            </a:pPr>
            <a:r>
              <a:rPr lang="en-US" altLang="ru-RU" sz="3000" dirty="0">
                <a:latin typeface="Times New Roman"/>
                <a:cs typeface="Times New Roman"/>
              </a:rPr>
              <a:t>2</a:t>
            </a:r>
            <a:r>
              <a:rPr lang="ru-RU" altLang="en-US" sz="3000" dirty="0">
                <a:latin typeface="Times New Roman"/>
                <a:cs typeface="Times New Roman"/>
              </a:rPr>
              <a:t> Направление </a:t>
            </a:r>
            <a:r>
              <a:rPr lang="en-US" altLang="ru-RU" sz="3000" dirty="0">
                <a:latin typeface="Times New Roman"/>
                <a:cs typeface="Times New Roman"/>
              </a:rPr>
              <a:t>-</a:t>
            </a:r>
            <a:r>
              <a:rPr lang="ru-RU" altLang="en-US" sz="3000" dirty="0">
                <a:latin typeface="Times New Roman"/>
                <a:cs typeface="Times New Roman"/>
              </a:rPr>
              <a:t>Макетирование</a:t>
            </a:r>
          </a:p>
        </p:txBody>
      </p:sp>
      <p:pic>
        <p:nvPicPr>
          <p:cNvPr id="372" name="Рисунок 371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2501196" y="663575"/>
            <a:ext cx="3594802" cy="1727442"/>
          </a:xfrm>
          <a:prstGeom prst="rect">
            <a:avLst/>
          </a:prstGeom>
        </p:spPr>
      </p:pic>
      <p:pic>
        <p:nvPicPr>
          <p:cNvPr id="373" name="Рисунок 372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2874361" y="4878754"/>
            <a:ext cx="3622664" cy="1979246"/>
          </a:xfrm>
          <a:prstGeom prst="rect">
            <a:avLst/>
          </a:prstGeom>
        </p:spPr>
      </p:pic>
      <p:pic>
        <p:nvPicPr>
          <p:cNvPr id="374" name="Рисунок 373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-552122" y="591869"/>
            <a:ext cx="2441736" cy="1828944"/>
          </a:xfrm>
          <a:prstGeom prst="rect">
            <a:avLst/>
          </a:prstGeom>
        </p:spPr>
      </p:pic>
      <p:pic>
        <p:nvPicPr>
          <p:cNvPr id="375" name="Рисунок 374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6965130" y="572851"/>
            <a:ext cx="2724484" cy="1705823"/>
          </a:xfrm>
          <a:prstGeom prst="rect">
            <a:avLst/>
          </a:prstGeom>
        </p:spPr>
      </p:pic>
      <p:sp>
        <p:nvSpPr>
          <p:cNvPr id="376" name="Прямоугольник 375"/>
          <p:cNvSpPr/>
          <p:nvPr/>
        </p:nvSpPr>
        <p:spPr>
          <a:xfrm>
            <a:off x="-357040" y="2907394"/>
            <a:ext cx="10138946" cy="13293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sz="2000" b="1" i="0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Оформляя предметно-пространственную среду группы педагоги активно используют технологию макетирования, что способствует развитию детской любознательности, погружению в познавательный процесс через наблюдение, игровые действия, исследование уменьшенных предметов.</a:t>
            </a:r>
            <a:r>
              <a:rPr sz="2000" b="1" i="0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 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50" descr="с"/>
          <p:cNvPicPr/>
          <p:nvPr/>
        </p:nvPicPr>
        <p:blipFill rotWithShape="1">
          <a:blip r:embed="rId3">
            <a:alphaModFix/>
          </a:blip>
          <a:srcRect/>
          <a:stretch>
            <a:fillRect/>
          </a:stretch>
        </p:blipFill>
        <p:spPr>
          <a:xfrm>
            <a:off x="-779462" y="-354012"/>
            <a:ext cx="10702925" cy="7566025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50"/>
          <p:cNvSpPr/>
          <p:nvPr/>
        </p:nvSpPr>
        <p:spPr>
          <a:xfrm>
            <a:off x="-6350" y="-128587"/>
            <a:ext cx="9156700" cy="781050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151"/>
              </a:buClr>
              <a:buSzPct val="25000"/>
              <a:buFont typeface="Times New Roman"/>
              <a:buNone/>
              <a:defRPr/>
            </a:pPr>
            <a:endParaRPr lang="ru-RU" sz="3600" b="1" i="0" u="none" strike="noStrike" cap="none">
              <a:solidFill>
                <a:srgbClr val="51515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0" name="Google Shape;370;p50"/>
          <p:cNvSpPr txBox="1"/>
          <p:nvPr/>
        </p:nvSpPr>
        <p:spPr>
          <a:xfrm>
            <a:off x="827210" y="0"/>
            <a:ext cx="8829675" cy="1570037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defRPr/>
            </a:pPr>
            <a:r>
              <a:rPr lang="ru-RU" sz="2400" b="1" i="1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endParaRPr lang="ru-RU" altLang="en-US" sz="2400" b="1" i="1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1" name="Google Shape;52;p7"/>
          <p:cNvSpPr>
            <a:spLocks noGrp="1"/>
          </p:cNvSpPr>
          <p:nvPr>
            <p:ph type="title"/>
          </p:nvPr>
        </p:nvSpPr>
        <p:spPr>
          <a:xfrm>
            <a:off x="1316037" y="0"/>
            <a:ext cx="6511925" cy="1143000"/>
          </a:xfrm>
        </p:spPr>
        <p:txBody>
          <a:bodyPr/>
          <a:lstStyle/>
          <a:p>
            <a:pPr algn="ctr">
              <a:buNone/>
              <a:defRPr/>
            </a:pPr>
            <a:r>
              <a:rPr lang="en-US" altLang="ru-RU" sz="3000" dirty="0">
                <a:latin typeface="Times New Roman"/>
                <a:cs typeface="Times New Roman"/>
              </a:rPr>
              <a:t>3</a:t>
            </a:r>
            <a:r>
              <a:rPr lang="ru-RU" altLang="en-US" sz="3000" dirty="0">
                <a:latin typeface="Times New Roman"/>
                <a:cs typeface="Times New Roman"/>
              </a:rPr>
              <a:t> Направление </a:t>
            </a:r>
            <a:r>
              <a:rPr lang="en-US" altLang="ru-RU" sz="3000" dirty="0">
                <a:latin typeface="Times New Roman"/>
                <a:cs typeface="Times New Roman"/>
              </a:rPr>
              <a:t>-</a:t>
            </a:r>
            <a:r>
              <a:rPr lang="ru-RU" altLang="en-US" sz="3000" dirty="0">
                <a:latin typeface="Times New Roman"/>
                <a:cs typeface="Times New Roman"/>
              </a:rPr>
              <a:t> Моделирование</a:t>
            </a:r>
          </a:p>
        </p:txBody>
      </p:sp>
      <p:pic>
        <p:nvPicPr>
          <p:cNvPr id="372" name="Рисунок 371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-341922" y="2974242"/>
            <a:ext cx="3048000" cy="3883758"/>
          </a:xfrm>
          <a:prstGeom prst="rect">
            <a:avLst/>
          </a:prstGeom>
        </p:spPr>
      </p:pic>
      <p:pic>
        <p:nvPicPr>
          <p:cNvPr id="373" name="Рисунок 372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6265737" y="4279191"/>
            <a:ext cx="3207971" cy="2205409"/>
          </a:xfrm>
          <a:prstGeom prst="rect">
            <a:avLst/>
          </a:prstGeom>
        </p:spPr>
      </p:pic>
      <p:sp>
        <p:nvSpPr>
          <p:cNvPr id="374" name="Прямоугольник 373"/>
          <p:cNvSpPr/>
          <p:nvPr/>
        </p:nvSpPr>
        <p:spPr>
          <a:xfrm>
            <a:off x="-306608" y="1112299"/>
            <a:ext cx="9378652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sz="20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Метод</a:t>
            </a:r>
            <a:r>
              <a:rPr sz="20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моделирования</a:t>
            </a:r>
            <a:r>
              <a:rPr sz="20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активно</a:t>
            </a:r>
            <a:r>
              <a:rPr sz="20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используем</a:t>
            </a:r>
            <a:r>
              <a:rPr sz="20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в </a:t>
            </a:r>
            <a:r>
              <a:rPr sz="20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нашем</a:t>
            </a:r>
            <a:r>
              <a:rPr sz="20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дошкольном</a:t>
            </a:r>
            <a:r>
              <a:rPr sz="20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учреждении</a:t>
            </a:r>
            <a:r>
              <a:rPr sz="20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sz="20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ведь</a:t>
            </a:r>
            <a:r>
              <a:rPr sz="20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использование</a:t>
            </a:r>
            <a:r>
              <a:rPr sz="20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знаково-символических</a:t>
            </a:r>
            <a:r>
              <a:rPr sz="20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средств</a:t>
            </a:r>
            <a:r>
              <a:rPr sz="20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также</a:t>
            </a:r>
            <a:r>
              <a:rPr sz="20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являются</a:t>
            </a:r>
            <a:r>
              <a:rPr sz="20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условиями</a:t>
            </a:r>
            <a:r>
              <a:rPr sz="20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для</a:t>
            </a:r>
            <a:r>
              <a:rPr sz="20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развития</a:t>
            </a:r>
            <a:r>
              <a:rPr sz="20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познавательной</a:t>
            </a:r>
            <a:r>
              <a:rPr sz="20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активности</a:t>
            </a:r>
            <a:r>
              <a:rPr sz="20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детей</a:t>
            </a:r>
            <a:r>
              <a:rPr sz="20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sz="20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причем</a:t>
            </a:r>
            <a:r>
              <a:rPr sz="20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модели</a:t>
            </a:r>
            <a:r>
              <a:rPr sz="20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могут</a:t>
            </a:r>
            <a:r>
              <a:rPr sz="20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быть</a:t>
            </a:r>
            <a:r>
              <a:rPr sz="20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как</a:t>
            </a:r>
            <a:r>
              <a:rPr sz="20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приобретенными</a:t>
            </a:r>
            <a:r>
              <a:rPr sz="20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sz="20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так</a:t>
            </a:r>
            <a:r>
              <a:rPr sz="20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и </a:t>
            </a:r>
            <a:r>
              <a:rPr sz="2000" b="1" i="0" strike="noStrike" dirty="0" err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самостоятельно-созданными</a:t>
            </a:r>
            <a:r>
              <a:rPr sz="20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.</a:t>
            </a:r>
            <a:r>
              <a:rPr sz="2000" b="1" i="0" strike="noStrike" dirty="0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2000" b="1" i="0" strike="noStrike" dirty="0" smtClean="0">
              <a:solidFill>
                <a:srgbClr val="000000">
                  <a:alpha val="100000"/>
                </a:srgbClr>
              </a:solidFill>
              <a:latin typeface="Times New Roman"/>
              <a:ea typeface="Calibri"/>
              <a:cs typeface="Times New Roman"/>
            </a:endParaRPr>
          </a:p>
          <a:p>
            <a:pPr algn="ctr">
              <a:defRPr/>
            </a:pPr>
            <a:r>
              <a:rPr lang="ru-RU" sz="2000" b="1" dirty="0" smtClean="0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Для пополнения методического кабинета предметными моделями выделяются бюджетные средства ДОО.</a:t>
            </a:r>
            <a:endParaRPr sz="2000" b="1" i="0" strike="noStrike" dirty="0">
              <a:solidFill>
                <a:srgbClr val="000000">
                  <a:alpha val="100000"/>
                </a:srgbClr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375" name="Рисунок 374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3163832" y="3757246"/>
            <a:ext cx="2797840" cy="28321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50" descr="с"/>
          <p:cNvPicPr/>
          <p:nvPr/>
        </p:nvPicPr>
        <p:blipFill rotWithShape="1">
          <a:blip r:embed="rId3">
            <a:alphaModFix/>
          </a:blip>
          <a:srcRect/>
          <a:stretch>
            <a:fillRect/>
          </a:stretch>
        </p:blipFill>
        <p:spPr>
          <a:xfrm>
            <a:off x="-779462" y="-354012"/>
            <a:ext cx="10702925" cy="7566025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50"/>
          <p:cNvSpPr/>
          <p:nvPr/>
        </p:nvSpPr>
        <p:spPr>
          <a:xfrm>
            <a:off x="-6350" y="-128587"/>
            <a:ext cx="9156700" cy="781050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151"/>
              </a:buClr>
              <a:buSzPct val="25000"/>
              <a:buFont typeface="Times New Roman"/>
              <a:buNone/>
              <a:defRPr/>
            </a:pPr>
            <a:endParaRPr lang="ru-RU" sz="3600" b="1" i="0" u="none" strike="noStrike" cap="none">
              <a:solidFill>
                <a:srgbClr val="51515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1" name="Google Shape;52;p7"/>
          <p:cNvSpPr>
            <a:spLocks noGrp="1"/>
          </p:cNvSpPr>
          <p:nvPr>
            <p:ph type="title"/>
          </p:nvPr>
        </p:nvSpPr>
        <p:spPr>
          <a:xfrm>
            <a:off x="1316037" y="-259492"/>
            <a:ext cx="6511925" cy="911955"/>
          </a:xfrm>
        </p:spPr>
        <p:txBody>
          <a:bodyPr/>
          <a:lstStyle/>
          <a:p>
            <a:pPr algn="ctr">
              <a:buNone/>
              <a:defRPr/>
            </a:pPr>
            <a:r>
              <a:rPr lang="ru-RU" altLang="en-US" sz="3000" dirty="0" smtClean="0">
                <a:latin typeface="Times New Roman" pitchFamily="18" charset="0"/>
                <a:cs typeface="Times New Roman" pitchFamily="18" charset="0"/>
              </a:rPr>
              <a:t>4 Направление </a:t>
            </a:r>
            <a:br>
              <a:rPr lang="ru-RU" altLang="en-US" sz="3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en-US" sz="3000" dirty="0" smtClean="0">
                <a:latin typeface="Times New Roman" pitchFamily="18" charset="0"/>
                <a:cs typeface="Times New Roman" pitchFamily="18" charset="0"/>
              </a:rPr>
              <a:t>Метод проектов</a:t>
            </a:r>
            <a:br>
              <a:rPr lang="ru-RU" altLang="en-US" sz="3000" dirty="0" smtClean="0">
                <a:latin typeface="Times New Roman" pitchFamily="18" charset="0"/>
                <a:cs typeface="Times New Roman" pitchFamily="18" charset="0"/>
              </a:rPr>
            </a:br>
            <a:endParaRPr lang="ru-RU" alt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2" name="Рисунок 371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2199440" y="5857103"/>
            <a:ext cx="2014789" cy="1162493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373" name="Рисунок 372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6802721" y="5857104"/>
            <a:ext cx="1370060" cy="113490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74" name="Рисунок 373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8283992" y="5857105"/>
            <a:ext cx="1506181" cy="1100722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375" name="Рисунок 374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-349154" y="5671751"/>
            <a:ext cx="2277696" cy="1286075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376" name="Рисунок 375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4571999" y="5857104"/>
            <a:ext cx="1742817" cy="1134906"/>
          </a:xfrm>
          <a:prstGeom prst="rect">
            <a:avLst/>
          </a:prstGeom>
          <a:effectLst>
            <a:softEdge rad="254000"/>
          </a:effectLst>
        </p:spPr>
      </p:pic>
      <p:sp>
        <p:nvSpPr>
          <p:cNvPr id="11" name="Google Shape;370;p50"/>
          <p:cNvSpPr txBox="1"/>
          <p:nvPr/>
        </p:nvSpPr>
        <p:spPr>
          <a:xfrm>
            <a:off x="-646174" y="652463"/>
            <a:ext cx="10436347" cy="2792627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t" anchorCtr="0">
            <a:noAutofit/>
          </a:bodyPr>
          <a:lstStyle/>
          <a:p>
            <a:pPr algn="ctr"/>
            <a:r>
              <a:rPr lang="ru-RU" sz="2000" dirty="0" smtClean="0">
                <a:latin typeface="Times New Roman"/>
                <a:ea typeface="Times New Roman"/>
              </a:rPr>
              <a:t>В создании </a:t>
            </a:r>
            <a:r>
              <a:rPr lang="ru-RU" sz="2000" dirty="0">
                <a:latin typeface="Times New Roman"/>
                <a:ea typeface="Times New Roman"/>
              </a:rPr>
              <a:t>условий для развития познавательно-исследовательской деятельности необходимо отдельное место выделить для метода проектов, ведь именно в ходе работы над проектом у детей формируются познавательный интерес и связанная с ним поисково-познавательная деятельность, расширяются детско-взрослые коммуникации, выстраиваются партнерские взаимоотношения, а что особенно важно ребенок самостоятельно создает проблему и ищет ее решения при этом реализуя себя юным исследователем. Метод проектов активно используется в нашем учреждении</a:t>
            </a:r>
            <a:r>
              <a:rPr lang="ru-RU" sz="2000" dirty="0" smtClean="0">
                <a:latin typeface="Times New Roman"/>
                <a:ea typeface="Times New Roman"/>
              </a:rPr>
              <a:t>.</a:t>
            </a:r>
          </a:p>
          <a:p>
            <a:pPr algn="ctr"/>
            <a:r>
              <a:rPr lang="ru-RU" sz="2000" dirty="0" smtClean="0">
                <a:effectLst/>
                <a:latin typeface="Times New Roman"/>
                <a:ea typeface="Times New Roman"/>
              </a:rPr>
              <a:t>Методическая копилка дошкольного учреждения ежегодно пополняется и обновляется  реализованными экологическими проектами с использованием опытно-экспериментальной деятельности.</a:t>
            </a:r>
          </a:p>
          <a:p>
            <a:pPr algn="ctr"/>
            <a:r>
              <a:rPr lang="ru-RU" sz="2000" dirty="0" smtClean="0">
                <a:latin typeface="Times New Roman"/>
                <a:ea typeface="Times New Roman"/>
              </a:rPr>
              <a:t>Опыт по их реализации представлен в рамках  отчетной недели педагогического мастерства и  систематизирован. </a:t>
            </a:r>
          </a:p>
          <a:p>
            <a:pPr algn="ctr"/>
            <a:r>
              <a:rPr lang="ru-RU" sz="2000" dirty="0" smtClean="0">
                <a:effectLst/>
                <a:latin typeface="Times New Roman"/>
                <a:ea typeface="Times New Roman"/>
              </a:rPr>
              <a:t>Для хранения и удобства использования педагогами выделен отдельный блок документации в номенклатуре старшего воспитателя ДОО, а также в электронной копилке организации оформлена  отдельная папка.</a:t>
            </a:r>
            <a:endParaRPr lang="ru-RU" sz="2000" dirty="0">
              <a:effectLst/>
              <a:latin typeface="Times New Roman"/>
              <a:ea typeface="Times New Roman"/>
            </a:endParaRP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50" descr="с"/>
          <p:cNvPicPr/>
          <p:nvPr/>
        </p:nvPicPr>
        <p:blipFill rotWithShape="1">
          <a:blip r:embed="rId3">
            <a:alphaModFix/>
          </a:blip>
          <a:srcRect/>
          <a:stretch>
            <a:fillRect/>
          </a:stretch>
        </p:blipFill>
        <p:spPr>
          <a:xfrm>
            <a:off x="-779462" y="-354012"/>
            <a:ext cx="10702925" cy="7566025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50"/>
          <p:cNvSpPr/>
          <p:nvPr/>
        </p:nvSpPr>
        <p:spPr>
          <a:xfrm>
            <a:off x="-6350" y="-128587"/>
            <a:ext cx="9156700" cy="781050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151"/>
              </a:buClr>
              <a:buSzPct val="25000"/>
              <a:buFont typeface="Times New Roman"/>
              <a:buNone/>
              <a:defRPr/>
            </a:pPr>
            <a:endParaRPr lang="ru-RU" sz="3600" b="1" i="0" u="none" strike="noStrike" cap="none">
              <a:solidFill>
                <a:srgbClr val="51515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0" name="Google Shape;370;p50"/>
          <p:cNvSpPr txBox="1"/>
          <p:nvPr/>
        </p:nvSpPr>
        <p:spPr>
          <a:xfrm>
            <a:off x="-779462" y="0"/>
            <a:ext cx="10702925" cy="1570037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defRPr/>
            </a:pPr>
            <a:r>
              <a:rPr lang="ru-RU" sz="2400" b="1" i="1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lang="ru-RU" sz="2400" b="1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 Направление – Методическая копилка</a:t>
            </a:r>
            <a:endParaRPr lang="ru-RU" altLang="en-US" sz="2400" b="1" u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375" name="Таблица 374"/>
          <p:cNvGraphicFramePr/>
          <p:nvPr>
            <p:extLst>
              <p:ext uri="{D42A27DB-BD31-4B8C-83A1-F6EECF244321}">
                <p14:modId xmlns:p14="http://schemas.microsoft.com/office/powerpoint/2010/main" val="1102087869"/>
              </p:ext>
            </p:extLst>
          </p:nvPr>
        </p:nvGraphicFramePr>
        <p:xfrm>
          <a:off x="172072" y="2533135"/>
          <a:ext cx="8971928" cy="4324865"/>
        </p:xfrm>
        <a:graphic>
          <a:graphicData uri="http://schemas.openxmlformats.org/drawingml/2006/table">
            <a:tbl>
              <a:tblPr firstRow="1" bandRow="1"/>
              <a:tblGrid>
                <a:gridCol w="1058130"/>
                <a:gridCol w="2167473"/>
                <a:gridCol w="3377226"/>
                <a:gridCol w="2369099"/>
              </a:tblGrid>
              <a:tr h="45595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/>
                      </a:pPr>
                      <a:r>
                        <a:rPr sz="1200" b="0" i="0" strike="noStrike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ea typeface="Times New Roman"/>
                        </a:rPr>
                        <a:t>№</a:t>
                      </a:r>
                      <a:r>
                        <a:rPr sz="1100" b="0" i="0" strike="noStrike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Calibri"/>
                          <a:ea typeface="Calibri"/>
                        </a:rPr>
                        <a:t> 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</a:lnL>
                    <a:lnR w="9525" cap="flat" cmpd="sng" algn="ctr">
                      <a:noFill/>
                      <a:prstDash val="solid"/>
                      <a:round/>
                    </a:lnR>
                    <a:lnT w="9525" cap="flat" cmpd="sng" algn="ctr">
                      <a:noFill/>
                      <a:prstDash val="solid"/>
                      <a:round/>
                    </a:lnT>
                    <a:lnB w="9525" cap="flat" cmpd="sng" algn="ctr">
                      <a:noFill/>
                      <a:prstDash val="solid"/>
                      <a:round/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/>
                      </a:pPr>
                      <a:r>
                        <a:rPr sz="1200" b="1" i="0" strike="noStrike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sz="1200" b="0" i="0" strike="noStrike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/>
                          <a:ea typeface="Times New Roman"/>
                        </a:rPr>
                        <a:t>Тема</a:t>
                      </a:r>
                      <a:r>
                        <a:rPr sz="1100" b="0" i="0" strike="noStrike">
                          <a:solidFill>
                            <a:srgbClr val="000000">
                              <a:alpha val="100000"/>
                            </a:srgbClr>
                          </a:solidFill>
                          <a:latin typeface="Calibri"/>
                          <a:ea typeface="Calibri"/>
                        </a:rPr>
                        <a:t> 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</a:lnL>
                    <a:lnR w="9525" cap="flat" cmpd="sng" algn="ctr">
                      <a:noFill/>
                      <a:prstDash val="solid"/>
                      <a:round/>
                    </a:lnR>
                    <a:lnT w="9525" cap="flat" cmpd="sng" algn="ctr">
                      <a:noFill/>
                      <a:prstDash val="solid"/>
                      <a:round/>
                    </a:lnT>
                    <a:lnB w="9525" cap="flat" cmpd="sng" algn="ctr">
                      <a:noFill/>
                      <a:prstDash val="solid"/>
                      <a:round/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/>
                      </a:pPr>
                      <a:r>
                        <a:rPr sz="1200" b="1" i="0" strike="noStrike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/>
                          <a:ea typeface="Times New Roman"/>
                        </a:rPr>
                        <a:t>                      </a:t>
                      </a:r>
                      <a:r>
                        <a:rPr sz="1200" b="0" i="0" strike="noStrike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/>
                          <a:ea typeface="Times New Roman"/>
                        </a:rPr>
                        <a:t>Задачи</a:t>
                      </a:r>
                      <a:r>
                        <a:rPr sz="1100" b="0" i="0" strike="noStrike">
                          <a:solidFill>
                            <a:srgbClr val="000000">
                              <a:alpha val="100000"/>
                            </a:srgbClr>
                          </a:solidFill>
                          <a:latin typeface="Calibri"/>
                          <a:ea typeface="Calibri"/>
                        </a:rPr>
                        <a:t> 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</a:lnL>
                    <a:lnR w="9525" cap="flat" cmpd="sng" algn="ctr">
                      <a:noFill/>
                      <a:prstDash val="solid"/>
                      <a:round/>
                    </a:lnR>
                    <a:lnT w="9525" cap="flat" cmpd="sng" algn="ctr">
                      <a:noFill/>
                      <a:prstDash val="solid"/>
                      <a:round/>
                    </a:lnT>
                    <a:lnB w="9525" cap="flat" cmpd="sng" algn="ctr">
                      <a:noFill/>
                      <a:prstDash val="solid"/>
                      <a:round/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/>
                      </a:pPr>
                      <a:r>
                        <a:rPr sz="1200" b="0" i="0" strike="noStrike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/>
                          <a:ea typeface="Times New Roman"/>
                        </a:rPr>
                        <a:t>Оборудование и материалы</a:t>
                      </a:r>
                      <a:r>
                        <a:rPr sz="1100" b="0" i="0" strike="noStrike">
                          <a:solidFill>
                            <a:srgbClr val="000000">
                              <a:alpha val="100000"/>
                            </a:srgbClr>
                          </a:solidFill>
                          <a:latin typeface="Calibri"/>
                          <a:ea typeface="Calibri"/>
                        </a:rPr>
                        <a:t> 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</a:lnL>
                    <a:lnR w="9525" cap="flat" cmpd="sng" algn="ctr">
                      <a:noFill/>
                      <a:prstDash val="solid"/>
                      <a:round/>
                    </a:lnR>
                    <a:lnT w="9525" cap="flat" cmpd="sng" algn="ctr">
                      <a:noFill/>
                      <a:prstDash val="solid"/>
                      <a:round/>
                    </a:lnT>
                    <a:lnB w="9525" cap="flat" cmpd="sng" algn="ctr">
                      <a:noFill/>
                      <a:prstDash val="solid"/>
                      <a:round/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</a:tr>
              <a:tr h="127399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/>
                      </a:pPr>
                      <a:r>
                        <a:rPr sz="1200" b="0" i="0" strike="noStrike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/>
                          <a:ea typeface="Times New Roman"/>
                        </a:rPr>
                        <a:t>1</a:t>
                      </a:r>
                      <a:r>
                        <a:rPr sz="1100" b="0" i="0" strike="noStrike">
                          <a:solidFill>
                            <a:srgbClr val="000000">
                              <a:alpha val="100000"/>
                            </a:srgbClr>
                          </a:solidFill>
                          <a:latin typeface="Calibri"/>
                          <a:ea typeface="Calibri"/>
                        </a:rPr>
                        <a:t> 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</a:lnL>
                    <a:lnR w="9525" cap="flat" cmpd="sng" algn="ctr">
                      <a:noFill/>
                      <a:prstDash val="solid"/>
                      <a:round/>
                    </a:lnR>
                    <a:lnT w="9525" cap="flat" cmpd="sng" algn="ctr">
                      <a:noFill/>
                      <a:prstDash val="solid"/>
                      <a:round/>
                    </a:lnT>
                    <a:lnB w="9525" cap="flat" cmpd="sng" algn="ctr">
                      <a:noFill/>
                      <a:prstDash val="solid"/>
                      <a:round/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/>
                      </a:pPr>
                      <a:r>
                        <a:rPr sz="1000" b="1" i="0" strike="noStrike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«Нюхаем, пробуем, трогаем, слушаем»</a:t>
                      </a:r>
                      <a:r>
                        <a:rPr sz="1000" b="0" i="0" strike="noStrike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</a:lnL>
                    <a:lnR w="9525" cap="flat" cmpd="sng" algn="ctr">
                      <a:noFill/>
                      <a:prstDash val="solid"/>
                      <a:round/>
                    </a:lnR>
                    <a:lnT w="9525" cap="flat" cmpd="sng" algn="ctr">
                      <a:noFill/>
                      <a:prstDash val="solid"/>
                      <a:round/>
                    </a:lnT>
                    <a:lnB w="9525" cap="flat" cmpd="sng" algn="ctr">
                      <a:noFill/>
                      <a:prstDash val="solid"/>
                      <a:round/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/>
                      </a:pPr>
                      <a:r>
                        <a:rPr sz="1000" b="0" i="0" strike="noStrike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sz="1000" b="1" i="0" strike="noStrike" dirty="0" err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Дать</a:t>
                      </a:r>
                      <a:r>
                        <a:rPr sz="1000" b="1" i="0" strike="noStrike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</a:t>
                      </a:r>
                      <a:r>
                        <a:rPr sz="1000" b="1" i="0" strike="noStrike" dirty="0" err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представления</a:t>
                      </a:r>
                      <a:r>
                        <a:rPr sz="1000" b="1" i="0" strike="noStrike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sz="1000" b="1" i="0" strike="noStrike" dirty="0" err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детям</a:t>
                      </a:r>
                      <a:r>
                        <a:rPr sz="1000" b="1" i="0" strike="noStrike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sz="1000" b="1" i="0" strike="noStrike" dirty="0" err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</a:t>
                      </a:r>
                      <a:r>
                        <a:rPr sz="1000" b="1" i="0" strike="noStrike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sz="1000" b="1" i="0" strike="noStrike" dirty="0" err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органах</a:t>
                      </a:r>
                      <a:r>
                        <a:rPr sz="1000" b="1" i="0" strike="noStrike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sz="1000" b="1" i="0" strike="noStrike" dirty="0" err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чувств</a:t>
                      </a:r>
                      <a:r>
                        <a:rPr sz="1000" b="1" i="0" strike="noStrike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r>
                        <a:rPr sz="1000" b="1" i="0" strike="noStrike" dirty="0" err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их</a:t>
                      </a:r>
                      <a:r>
                        <a:rPr sz="1000" b="1" i="0" strike="noStrike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sz="1000" b="1" i="0" strike="noStrike" dirty="0" err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назначении</a:t>
                      </a:r>
                      <a:r>
                        <a:rPr sz="1000" b="1" i="0" strike="noStrike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(</a:t>
                      </a:r>
                      <a:r>
                        <a:rPr sz="1000" b="1" i="0" strike="noStrike" dirty="0" err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уши</a:t>
                      </a:r>
                      <a:r>
                        <a:rPr sz="1000" b="1" i="0" strike="noStrike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— </a:t>
                      </a:r>
                      <a:r>
                        <a:rPr sz="1000" b="1" i="0" strike="noStrike" dirty="0" err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слышать</a:t>
                      </a:r>
                      <a:r>
                        <a:rPr sz="1000" b="1" i="0" strike="noStrike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r>
                        <a:rPr sz="1000" b="1" i="0" strike="noStrike" dirty="0" err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узнавать</a:t>
                      </a:r>
                      <a:r>
                        <a:rPr sz="1000" b="1" i="0" strike="noStrike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sz="1000" b="1" i="0" strike="noStrike" dirty="0" err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различные</a:t>
                      </a:r>
                      <a:r>
                        <a:rPr sz="1000" b="1" i="0" strike="noStrike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sz="1000" b="1" i="0" strike="noStrike" dirty="0" err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звуки</a:t>
                      </a:r>
                      <a:r>
                        <a:rPr sz="1000" b="1" i="0" strike="noStrike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; </a:t>
                      </a:r>
                      <a:r>
                        <a:rPr sz="1000" b="1" i="0" strike="noStrike" dirty="0" err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нос</a:t>
                      </a:r>
                      <a:r>
                        <a:rPr sz="1000" b="1" i="0" strike="noStrike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— </a:t>
                      </a:r>
                      <a:r>
                        <a:rPr sz="1000" b="1" i="0" strike="noStrike" dirty="0" err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определять</a:t>
                      </a:r>
                      <a:r>
                        <a:rPr sz="1000" b="1" i="0" strike="noStrike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sz="1000" b="1" i="0" strike="noStrike" dirty="0" err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запах</a:t>
                      </a:r>
                      <a:r>
                        <a:rPr sz="1000" b="1" i="0" strike="noStrike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; </a:t>
                      </a:r>
                      <a:r>
                        <a:rPr sz="1000" b="1" i="0" strike="noStrike" dirty="0" err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пальцы</a:t>
                      </a:r>
                      <a:r>
                        <a:rPr sz="1000" b="1" i="0" strike="noStrike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— </a:t>
                      </a:r>
                      <a:r>
                        <a:rPr sz="1000" b="1" i="0" strike="noStrike" dirty="0" err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определять</a:t>
                      </a:r>
                      <a:r>
                        <a:rPr sz="1000" b="1" i="0" strike="noStrike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sz="1000" b="1" i="0" strike="noStrike" dirty="0" err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форму</a:t>
                      </a:r>
                      <a:r>
                        <a:rPr sz="1000" b="1" i="0" strike="noStrike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r>
                        <a:rPr sz="1000" b="1" i="0" strike="noStrike" dirty="0" err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структуру</a:t>
                      </a:r>
                      <a:r>
                        <a:rPr sz="1000" b="1" i="0" strike="noStrike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sz="1000" b="1" i="0" strike="noStrike" dirty="0" err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поверхности</a:t>
                      </a:r>
                      <a:r>
                        <a:rPr sz="1000" b="1" i="0" strike="noStrike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; </a:t>
                      </a:r>
                      <a:r>
                        <a:rPr sz="1000" b="1" i="0" strike="noStrike" dirty="0" err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язык</a:t>
                      </a:r>
                      <a:r>
                        <a:rPr sz="1000" b="1" i="0" strike="noStrike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— </a:t>
                      </a:r>
                      <a:r>
                        <a:rPr sz="1000" b="1" i="0" strike="noStrike" dirty="0" err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определять</a:t>
                      </a:r>
                      <a:r>
                        <a:rPr sz="1000" b="1" i="0" strike="noStrike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sz="1000" b="1" i="0" strike="noStrike" dirty="0" err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</a:t>
                      </a:r>
                      <a:r>
                        <a:rPr sz="1000" b="1" i="0" strike="noStrike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sz="1000" b="1" i="0" strike="noStrike" dirty="0" err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вкус</a:t>
                      </a:r>
                      <a:r>
                        <a:rPr sz="1000" b="1" i="0" strike="noStrike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).</a:t>
                      </a:r>
                      <a:r>
                        <a:rPr sz="1000" b="0" i="0" strike="noStrike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</a:lnL>
                    <a:lnR w="9525" cap="flat" cmpd="sng" algn="ctr">
                      <a:noFill/>
                      <a:prstDash val="solid"/>
                      <a:round/>
                    </a:lnR>
                    <a:lnT w="9525" cap="flat" cmpd="sng" algn="ctr">
                      <a:noFill/>
                      <a:prstDash val="solid"/>
                      <a:round/>
                    </a:lnT>
                    <a:lnB w="9525" cap="flat" cmpd="sng" algn="ctr">
                      <a:noFill/>
                      <a:prstDash val="solid"/>
                      <a:round/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/>
                      </a:pPr>
                      <a:r>
                        <a:rPr sz="1000" b="0" i="0" strike="noStrike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Ширма с тремя круглыми прорезями (для рук и носа), газета, колокольчик, молоток, два камня, погремушка, свисток, говорящая кукла, футляры от киндер-сюрпризов с дырочками; в футлярах: чеснок, кусочек апельсина; поролон с духами, лимон, сахар.</a:t>
                      </a:r>
                      <a:r>
                        <a:rPr sz="1000" b="0" i="0" strike="noStrike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</a:lnL>
                    <a:lnR w="9525" cap="flat" cmpd="sng" algn="ctr">
                      <a:noFill/>
                      <a:prstDash val="solid"/>
                      <a:round/>
                    </a:lnR>
                    <a:lnT w="9525" cap="flat" cmpd="sng" algn="ctr">
                      <a:noFill/>
                      <a:prstDash val="solid"/>
                      <a:round/>
                    </a:lnT>
                    <a:lnB w="9525" cap="flat" cmpd="sng" algn="ctr">
                      <a:noFill/>
                      <a:prstDash val="solid"/>
                      <a:round/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</a:tr>
              <a:tr h="58760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/>
                      </a:pPr>
                      <a:r>
                        <a:rPr sz="1200" b="0" i="0" strike="noStrike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/>
                          <a:ea typeface="Times New Roman"/>
                        </a:rPr>
                        <a:t>2</a:t>
                      </a:r>
                      <a:r>
                        <a:rPr sz="1100" b="0" i="0" strike="noStrike">
                          <a:solidFill>
                            <a:srgbClr val="000000">
                              <a:alpha val="100000"/>
                            </a:srgbClr>
                          </a:solidFill>
                          <a:latin typeface="Calibri"/>
                          <a:ea typeface="Calibri"/>
                        </a:rPr>
                        <a:t> 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</a:lnL>
                    <a:lnR w="9525" cap="flat" cmpd="sng" algn="ctr">
                      <a:noFill/>
                      <a:prstDash val="solid"/>
                      <a:round/>
                    </a:lnR>
                    <a:lnT w="9525" cap="flat" cmpd="sng" algn="ctr">
                      <a:noFill/>
                      <a:prstDash val="solid"/>
                      <a:round/>
                    </a:lnT>
                    <a:lnB w="9525" cap="flat" cmpd="sng" algn="ctr">
                      <a:noFill/>
                      <a:prstDash val="solid"/>
                      <a:round/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/>
                      </a:pPr>
                      <a:r>
                        <a:rPr sz="1000" b="0" i="0" strike="noStrike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«Почему все звучит?»</a:t>
                      </a:r>
                      <a:r>
                        <a:rPr sz="1000" b="0" i="0" strike="noStrike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</a:lnL>
                    <a:lnR w="9525" cap="flat" cmpd="sng" algn="ctr">
                      <a:noFill/>
                      <a:prstDash val="solid"/>
                      <a:round/>
                    </a:lnR>
                    <a:lnT w="9525" cap="flat" cmpd="sng" algn="ctr">
                      <a:noFill/>
                      <a:prstDash val="solid"/>
                      <a:round/>
                    </a:lnT>
                    <a:lnB w="9525" cap="flat" cmpd="sng" algn="ctr">
                      <a:noFill/>
                      <a:prstDash val="solid"/>
                      <a:round/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/>
                      </a:pPr>
                      <a:r>
                        <a:rPr sz="1000" b="0" i="0" strike="noStrike" dirty="0" err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Подвести</a:t>
                      </a:r>
                      <a:r>
                        <a:rPr sz="1000" b="0" i="0" strike="noStrike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sz="1000" b="0" i="0" strike="noStrike" dirty="0" err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детей</a:t>
                      </a:r>
                      <a:r>
                        <a:rPr sz="1000" b="0" i="0" strike="noStrike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к </a:t>
                      </a:r>
                      <a:r>
                        <a:rPr sz="1000" b="0" i="0" strike="noStrike" dirty="0" err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пониманию</a:t>
                      </a:r>
                      <a:r>
                        <a:rPr sz="1000" b="0" i="0" strike="noStrike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sz="1000" b="0" i="0" strike="noStrike" dirty="0" err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причин</a:t>
                      </a:r>
                      <a:r>
                        <a:rPr sz="1000" b="0" i="0" strike="noStrike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sz="1000" b="0" i="0" strike="noStrike" dirty="0" err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возникновения</a:t>
                      </a:r>
                      <a:r>
                        <a:rPr sz="1000" b="0" i="0" strike="noStrike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sz="1000" b="0" i="0" strike="noStrike" dirty="0" err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звука</a:t>
                      </a:r>
                      <a:r>
                        <a:rPr sz="1000" b="0" i="0" strike="noStrike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: </a:t>
                      </a:r>
                      <a:r>
                        <a:rPr sz="1000" b="0" i="0" strike="noStrike" dirty="0" err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колебание</a:t>
                      </a:r>
                      <a:r>
                        <a:rPr sz="1000" b="0" i="0" strike="noStrike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sz="1000" b="0" i="0" strike="noStrike" dirty="0" err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предмета</a:t>
                      </a:r>
                      <a:r>
                        <a:rPr sz="1000" b="0" i="0" strike="noStrike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r>
                        <a:rPr sz="1000" b="0" i="0" strike="noStrike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</a:lnL>
                    <a:lnR w="9525" cap="flat" cmpd="sng" algn="ctr">
                      <a:noFill/>
                      <a:prstDash val="solid"/>
                      <a:round/>
                    </a:lnR>
                    <a:lnT w="9525" cap="flat" cmpd="sng" algn="ctr">
                      <a:noFill/>
                      <a:prstDash val="solid"/>
                      <a:round/>
                    </a:lnT>
                    <a:lnB w="9525" cap="flat" cmpd="sng" algn="ctr">
                      <a:noFill/>
                      <a:prstDash val="solid"/>
                      <a:round/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/>
                      </a:pPr>
                      <a:r>
                        <a:rPr sz="1000" b="0" i="0" strike="noStrike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бубен, стеклянный стакан, газета, балалайка или гитара, деревянная линейка, металлофон.</a:t>
                      </a:r>
                      <a:r>
                        <a:rPr sz="1000" b="0" i="0" strike="noStrike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</a:lnL>
                    <a:lnR w="9525" cap="flat" cmpd="sng" algn="ctr">
                      <a:noFill/>
                      <a:prstDash val="solid"/>
                      <a:round/>
                    </a:lnR>
                    <a:lnT w="9525" cap="flat" cmpd="sng" algn="ctr">
                      <a:noFill/>
                      <a:prstDash val="solid"/>
                      <a:round/>
                    </a:lnT>
                    <a:lnB w="9525" cap="flat" cmpd="sng" algn="ctr">
                      <a:noFill/>
                      <a:prstDash val="solid"/>
                      <a:round/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</a:tr>
              <a:tr h="97295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/>
                      </a:pPr>
                      <a:r>
                        <a:rPr sz="1200" b="0" i="0" strike="noStrike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/>
                          <a:ea typeface="Times New Roman"/>
                        </a:rPr>
                        <a:t>3</a:t>
                      </a:r>
                      <a:r>
                        <a:rPr sz="1100" b="0" i="0" strike="noStrike">
                          <a:solidFill>
                            <a:srgbClr val="000000">
                              <a:alpha val="100000"/>
                            </a:srgbClr>
                          </a:solidFill>
                          <a:latin typeface="Calibri"/>
                          <a:ea typeface="Calibri"/>
                        </a:rPr>
                        <a:t> 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</a:lnL>
                    <a:lnR w="9525" cap="flat" cmpd="sng" algn="ctr">
                      <a:noFill/>
                      <a:prstDash val="solid"/>
                      <a:round/>
                    </a:lnR>
                    <a:lnT w="9525" cap="flat" cmpd="sng" algn="ctr">
                      <a:noFill/>
                      <a:prstDash val="solid"/>
                      <a:round/>
                    </a:lnT>
                    <a:lnB w="9525" cap="flat" cmpd="sng" algn="ctr">
                      <a:noFill/>
                      <a:prstDash val="solid"/>
                      <a:round/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/>
                      </a:pPr>
                      <a:r>
                        <a:rPr sz="1000" b="0" i="0" strike="noStrike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</a:t>
                      </a:r>
                      <a:r>
                        <a:rPr sz="1000" b="0" i="0" strike="noStrike" dirty="0" err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Все</a:t>
                      </a:r>
                      <a:r>
                        <a:rPr sz="1000" b="0" i="0" strike="noStrike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sz="1000" b="0" i="0" strike="noStrike" dirty="0" err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видим</a:t>
                      </a:r>
                      <a:r>
                        <a:rPr sz="1000" b="0" i="0" strike="noStrike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r>
                        <a:rPr sz="1000" b="0" i="0" strike="noStrike" dirty="0" err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все</a:t>
                      </a:r>
                      <a:r>
                        <a:rPr sz="1000" b="0" i="0" strike="noStrike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sz="1000" b="0" i="0" strike="noStrike" dirty="0" err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узнаем</a:t>
                      </a:r>
                      <a:r>
                        <a:rPr sz="1000" b="0" i="0" strike="noStrike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</a:t>
                      </a:r>
                      <a:r>
                        <a:rPr sz="1000" b="0" i="0" strike="noStrike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</a:lnL>
                    <a:lnR w="9525" cap="flat" cmpd="sng" algn="ctr">
                      <a:noFill/>
                      <a:prstDash val="solid"/>
                      <a:round/>
                    </a:lnR>
                    <a:lnT w="9525" cap="flat" cmpd="sng" algn="ctr">
                      <a:noFill/>
                      <a:prstDash val="solid"/>
                      <a:round/>
                    </a:lnT>
                    <a:lnB w="9525" cap="flat" cmpd="sng" algn="ctr">
                      <a:noFill/>
                      <a:prstDash val="solid"/>
                      <a:round/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/>
                      </a:pPr>
                      <a:r>
                        <a:rPr sz="1000" b="0" i="0" strike="noStrike" dirty="0" err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Познакомить</a:t>
                      </a:r>
                      <a:r>
                        <a:rPr sz="1000" b="0" i="0" strike="noStrike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sz="1000" b="0" i="0" strike="noStrike" dirty="0" err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детей</a:t>
                      </a:r>
                      <a:r>
                        <a:rPr sz="1000" b="0" i="0" strike="noStrike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с </a:t>
                      </a:r>
                      <a:r>
                        <a:rPr sz="1000" b="0" i="0" strike="noStrike" dirty="0" err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прибором-помощником</a:t>
                      </a:r>
                      <a:r>
                        <a:rPr sz="1000" b="0" i="0" strike="noStrike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— </a:t>
                      </a:r>
                      <a:r>
                        <a:rPr sz="1000" b="0" i="0" strike="noStrike" dirty="0" err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лупой</a:t>
                      </a:r>
                      <a:r>
                        <a:rPr sz="1000" b="0" i="0" strike="noStrike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и </a:t>
                      </a:r>
                      <a:r>
                        <a:rPr sz="1000" b="0" i="0" strike="noStrike" dirty="0" err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ее</a:t>
                      </a:r>
                      <a:r>
                        <a:rPr sz="1000" b="0" i="0" strike="noStrike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sz="1000" b="0" i="0" strike="noStrike" dirty="0" err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назначением</a:t>
                      </a:r>
                      <a:r>
                        <a:rPr sz="1000" b="0" i="0" strike="noStrike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r>
                        <a:rPr sz="1000" b="0" i="0" strike="noStrike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</a:lnL>
                    <a:lnR w="9525" cap="flat" cmpd="sng" algn="ctr">
                      <a:noFill/>
                      <a:prstDash val="solid"/>
                      <a:round/>
                    </a:lnR>
                    <a:lnT w="9525" cap="flat" cmpd="sng" algn="ctr">
                      <a:noFill/>
                      <a:prstDash val="solid"/>
                      <a:round/>
                    </a:lnT>
                    <a:lnB w="9525" cap="flat" cmpd="sng" algn="ctr">
                      <a:noFill/>
                      <a:prstDash val="solid"/>
                      <a:round/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/>
                      </a:pPr>
                      <a:r>
                        <a:rPr sz="1000" b="0" i="0" strike="noStrike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лупы, маленькие пуговицы, бусинки, семечки кабачков, подсолнуха, мелкие камешки и прочие предметы для рассматривания, рабочие листы, цветные карандаши.</a:t>
                      </a:r>
                      <a:r>
                        <a:rPr sz="1000" b="0" i="0" strike="noStrike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</a:lnL>
                    <a:lnR w="9525" cap="flat" cmpd="sng" algn="ctr">
                      <a:noFill/>
                      <a:prstDash val="solid"/>
                      <a:round/>
                    </a:lnR>
                    <a:lnT w="9525" cap="flat" cmpd="sng" algn="ctr">
                      <a:noFill/>
                      <a:prstDash val="solid"/>
                      <a:round/>
                    </a:lnT>
                    <a:lnB w="9525" cap="flat" cmpd="sng" algn="ctr">
                      <a:noFill/>
                      <a:prstDash val="solid"/>
                      <a:round/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</a:tr>
              <a:tr h="98854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/>
                      </a:pPr>
                      <a:r>
                        <a:rPr sz="1200" b="0" i="0" strike="noStrike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/>
                          <a:ea typeface="Times New Roman"/>
                        </a:rPr>
                        <a:t>4</a:t>
                      </a:r>
                      <a:r>
                        <a:rPr sz="1100" b="0" i="0" strike="noStrike">
                          <a:solidFill>
                            <a:srgbClr val="000000">
                              <a:alpha val="100000"/>
                            </a:srgbClr>
                          </a:solidFill>
                          <a:latin typeface="Calibri"/>
                          <a:ea typeface="Calibri"/>
                        </a:rPr>
                        <a:t> 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</a:lnL>
                    <a:lnR w="9525" cap="flat" cmpd="sng" algn="ctr">
                      <a:noFill/>
                      <a:prstDash val="solid"/>
                      <a:round/>
                    </a:lnR>
                    <a:lnT w="9525" cap="flat" cmpd="sng" algn="ctr">
                      <a:noFill/>
                      <a:prstDash val="solid"/>
                      <a:round/>
                    </a:lnT>
                    <a:lnB w="9525" cap="flat" cmpd="sng" algn="ctr">
                      <a:noFill/>
                      <a:prstDash val="solid"/>
                      <a:round/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/>
                      </a:pPr>
                      <a:r>
                        <a:rPr sz="1000" b="0" i="0" strike="noStrike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«Прозрачная вода»</a:t>
                      </a:r>
                      <a:r>
                        <a:rPr sz="1000" b="0" i="0" strike="noStrike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</a:lnL>
                    <a:lnR w="9525" cap="flat" cmpd="sng" algn="ctr">
                      <a:noFill/>
                      <a:prstDash val="solid"/>
                      <a:round/>
                    </a:lnR>
                    <a:lnT w="9525" cap="flat" cmpd="sng" algn="ctr">
                      <a:noFill/>
                      <a:prstDash val="solid"/>
                      <a:round/>
                    </a:lnT>
                    <a:lnB w="9525" cap="flat" cmpd="sng" algn="ctr">
                      <a:noFill/>
                      <a:prstDash val="solid"/>
                      <a:round/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/>
                      </a:pPr>
                      <a:r>
                        <a:rPr sz="1000" b="0" i="0" strike="noStrike" dirty="0" err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Выявить</a:t>
                      </a:r>
                      <a:r>
                        <a:rPr sz="1000" b="0" i="0" strike="noStrike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sz="1000" b="0" i="0" strike="noStrike" dirty="0" err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свойства</a:t>
                      </a:r>
                      <a:r>
                        <a:rPr sz="1000" b="0" i="0" strike="noStrike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sz="1000" b="0" i="0" strike="noStrike" dirty="0" err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воды</a:t>
                      </a:r>
                      <a:r>
                        <a:rPr sz="1000" b="0" i="0" strike="noStrike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(</a:t>
                      </a:r>
                      <a:r>
                        <a:rPr sz="1000" b="0" i="0" strike="noStrike" dirty="0" err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прозрачная</a:t>
                      </a:r>
                      <a:r>
                        <a:rPr sz="1000" b="0" i="0" strike="noStrike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r>
                        <a:rPr sz="1000" b="0" i="0" strike="noStrike" dirty="0" err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без</a:t>
                      </a:r>
                      <a:r>
                        <a:rPr sz="1000" b="0" i="0" strike="noStrike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sz="1000" b="0" i="0" strike="noStrike" dirty="0" err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запаха</a:t>
                      </a:r>
                      <a:r>
                        <a:rPr sz="1000" b="0" i="0" strike="noStrike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r>
                        <a:rPr sz="1000" b="0" i="0" strike="noStrike" dirty="0" err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льется</a:t>
                      </a:r>
                      <a:r>
                        <a:rPr sz="1000" b="0" i="0" strike="noStrike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r>
                        <a:rPr sz="1000" b="0" i="0" strike="noStrike" dirty="0" err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имеет</a:t>
                      </a:r>
                      <a:r>
                        <a:rPr sz="1000" b="0" i="0" strike="noStrike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sz="1000" b="0" i="0" strike="noStrike" dirty="0" err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вес</a:t>
                      </a:r>
                      <a:r>
                        <a:rPr sz="1000" b="0" i="0" strike="noStrike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).</a:t>
                      </a:r>
                      <a:r>
                        <a:rPr sz="1000" b="0" i="0" strike="noStrike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</a:lnL>
                    <a:lnR w="9525" cap="flat" cmpd="sng" algn="ctr">
                      <a:noFill/>
                      <a:prstDash val="solid"/>
                      <a:round/>
                    </a:lnR>
                    <a:lnT w="9525" cap="flat" cmpd="sng" algn="ctr">
                      <a:noFill/>
                      <a:prstDash val="solid"/>
                      <a:round/>
                    </a:lnT>
                    <a:lnB w="9525" cap="flat" cmpd="sng" algn="ctr">
                      <a:noFill/>
                      <a:prstDash val="solid"/>
                      <a:round/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/>
                      </a:pPr>
                      <a:r>
                        <a:rPr sz="1000" b="0" i="0" strike="noStrike" dirty="0" err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две</a:t>
                      </a:r>
                      <a:r>
                        <a:rPr sz="1000" b="0" i="0" strike="noStrike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sz="1000" b="0" i="0" strike="noStrike" dirty="0" err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непрозрачные</a:t>
                      </a:r>
                      <a:r>
                        <a:rPr sz="1000" b="0" i="0" strike="noStrike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sz="1000" b="0" i="0" strike="noStrike" dirty="0" err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банки</a:t>
                      </a:r>
                      <a:r>
                        <a:rPr sz="1000" b="0" i="0" strike="noStrike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(</a:t>
                      </a:r>
                      <a:r>
                        <a:rPr sz="1000" b="0" i="0" strike="noStrike" dirty="0" err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одна</a:t>
                      </a:r>
                      <a:r>
                        <a:rPr sz="1000" b="0" i="0" strike="noStrike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sz="1000" b="0" i="0" strike="noStrike" dirty="0" err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заполнена</a:t>
                      </a:r>
                      <a:r>
                        <a:rPr sz="1000" b="0" i="0" strike="noStrike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sz="1000" b="0" i="0" strike="noStrike" dirty="0" err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водой</a:t>
                      </a:r>
                      <a:r>
                        <a:rPr sz="1000" b="0" i="0" strike="noStrike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), </a:t>
                      </a:r>
                      <a:r>
                        <a:rPr sz="1000" b="0" i="0" strike="noStrike" dirty="0" err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стеклянная</a:t>
                      </a:r>
                      <a:r>
                        <a:rPr sz="1000" b="0" i="0" strike="noStrike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sz="1000" b="0" i="0" strike="noStrike" dirty="0" err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банка</a:t>
                      </a:r>
                      <a:r>
                        <a:rPr sz="1000" b="0" i="0" strike="noStrike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с </a:t>
                      </a:r>
                      <a:r>
                        <a:rPr sz="1000" b="0" i="0" strike="noStrike" dirty="0" err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широким</a:t>
                      </a:r>
                      <a:r>
                        <a:rPr sz="1000" b="0" i="0" strike="noStrike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sz="1000" b="0" i="0" strike="noStrike" dirty="0" err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горлышком</a:t>
                      </a:r>
                      <a:r>
                        <a:rPr sz="1000" b="0" i="0" strike="noStrike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r>
                        <a:rPr sz="1000" b="0" i="0" strike="noStrike" dirty="0" err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ложки</a:t>
                      </a:r>
                      <a:r>
                        <a:rPr sz="1000" b="0" i="0" strike="noStrike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r>
                        <a:rPr sz="1000" b="0" i="0" strike="noStrike" dirty="0" err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маленькие</a:t>
                      </a:r>
                      <a:r>
                        <a:rPr sz="1000" b="0" i="0" strike="noStrike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sz="1000" b="0" i="0" strike="noStrike" dirty="0" err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ковшики</a:t>
                      </a:r>
                      <a:r>
                        <a:rPr sz="1000" b="0" i="0" strike="noStrike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r>
                        <a:rPr sz="1000" b="0" i="0" strike="noStrike" dirty="0" err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таз</a:t>
                      </a:r>
                      <a:r>
                        <a:rPr sz="1000" b="0" i="0" strike="noStrike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с </a:t>
                      </a:r>
                      <a:r>
                        <a:rPr sz="1000" b="0" i="0" strike="noStrike" dirty="0" err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водой</a:t>
                      </a:r>
                      <a:r>
                        <a:rPr sz="1000" b="0" i="0" strike="noStrike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r>
                        <a:rPr sz="1000" b="0" i="0" strike="noStrike" dirty="0" err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поднос</a:t>
                      </a:r>
                      <a:r>
                        <a:rPr sz="1000" b="0" i="0" strike="noStrike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r>
                        <a:rPr sz="1000" b="0" i="0" strike="noStrike" dirty="0" err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предметные</a:t>
                      </a:r>
                      <a:r>
                        <a:rPr sz="1000" b="0" i="0" strike="noStrike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sz="1000" b="0" i="0" strike="noStrike" dirty="0" err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картинки</a:t>
                      </a:r>
                      <a:r>
                        <a:rPr sz="1000" b="0" i="0" strike="noStrike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r>
                        <a:rPr sz="1000" b="0" i="0" strike="noStrike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</a:lnL>
                    <a:lnR w="9525" cap="flat" cmpd="sng" algn="ctr">
                      <a:noFill/>
                      <a:prstDash val="solid"/>
                      <a:round/>
                    </a:lnR>
                    <a:lnT w="9525" cap="flat" cmpd="sng" algn="ctr">
                      <a:noFill/>
                      <a:prstDash val="solid"/>
                      <a:round/>
                    </a:lnT>
                    <a:lnB w="9525" cap="flat" cmpd="sng" algn="ctr">
                      <a:noFill/>
                      <a:prstDash val="solid"/>
                      <a:round/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376" name="Рисунок 375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650826" y="5287596"/>
            <a:ext cx="1492464" cy="1570404"/>
          </a:xfrm>
          <a:prstGeom prst="rect">
            <a:avLst/>
          </a:prstGeom>
          <a:effectLst>
            <a:softEdge rad="3810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-333633" y="395417"/>
            <a:ext cx="999051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latin typeface="Times New Roman"/>
              <a:ea typeface="Times New Roman"/>
            </a:endParaRPr>
          </a:p>
          <a:p>
            <a:pPr algn="ctr"/>
            <a:r>
              <a:rPr lang="ru-RU" b="1" dirty="0" smtClean="0">
                <a:latin typeface="Times New Roman"/>
                <a:ea typeface="Times New Roman"/>
              </a:rPr>
              <a:t>Для </a:t>
            </a:r>
            <a:r>
              <a:rPr lang="ru-RU" b="1" dirty="0">
                <a:latin typeface="Times New Roman"/>
                <a:ea typeface="Times New Roman"/>
              </a:rPr>
              <a:t>реализации целей познавательно-исследовательской деятельности в детском саду собран методический материал с </a:t>
            </a:r>
            <a:r>
              <a:rPr lang="ru-RU" b="1" dirty="0" smtClean="0">
                <a:latin typeface="Times New Roman"/>
                <a:ea typeface="Times New Roman"/>
              </a:rPr>
              <a:t>разработками(беседы, конспекты, наблюдения) </a:t>
            </a:r>
            <a:r>
              <a:rPr lang="ru-RU" b="1" dirty="0">
                <a:latin typeface="Times New Roman"/>
                <a:ea typeface="Times New Roman"/>
              </a:rPr>
              <a:t>по экспериментированию</a:t>
            </a:r>
            <a:r>
              <a:rPr lang="ru-RU" b="1" dirty="0" smtClean="0">
                <a:latin typeface="Times New Roman"/>
                <a:ea typeface="Times New Roman"/>
              </a:rPr>
              <a:t>, структурирован </a:t>
            </a:r>
            <a:r>
              <a:rPr lang="ru-RU" b="1" dirty="0">
                <a:latin typeface="Times New Roman"/>
                <a:ea typeface="Times New Roman"/>
              </a:rPr>
              <a:t>и оформлен в методическую копилку под названием </a:t>
            </a:r>
            <a:r>
              <a:rPr lang="ru-RU" b="1" dirty="0" smtClean="0">
                <a:latin typeface="Times New Roman"/>
                <a:ea typeface="Times New Roman"/>
              </a:rPr>
              <a:t>«Лаборатория </a:t>
            </a:r>
            <a:r>
              <a:rPr lang="ru-RU" b="1" dirty="0">
                <a:latin typeface="Times New Roman"/>
                <a:ea typeface="Times New Roman"/>
              </a:rPr>
              <a:t>доктора </a:t>
            </a:r>
            <a:r>
              <a:rPr lang="ru-RU" b="1" dirty="0" err="1" smtClean="0">
                <a:latin typeface="Times New Roman"/>
                <a:ea typeface="Times New Roman"/>
              </a:rPr>
              <a:t>Всезнайкина</a:t>
            </a:r>
            <a:r>
              <a:rPr lang="ru-RU" b="1" dirty="0" smtClean="0">
                <a:latin typeface="Times New Roman"/>
                <a:ea typeface="Times New Roman"/>
              </a:rPr>
              <a:t>». </a:t>
            </a:r>
            <a:r>
              <a:rPr lang="ru-RU" b="1" dirty="0">
                <a:latin typeface="Times New Roman"/>
                <a:ea typeface="Times New Roman"/>
              </a:rPr>
              <a:t>Каждый воспитатель может использовать данный материал во взаимодействии с детьми, адаптируя его к своей группе. Главным действующим лицом в этих занятиях является профессор, который создает проблемную ситуацию и помогает детям решить ее путем экспериментирования. Сказочный сюжет с приходящим героем увлекает детей, что способствует положительному настрою на образовательную деятельность, воспитывает желание помочь просящему.</a:t>
            </a:r>
            <a:endParaRPr lang="ru-RU" b="1" dirty="0"/>
          </a:p>
        </p:txBody>
      </p:sp>
    </p:spTree>
  </p:cSld>
  <p:clrMapOvr>
    <a:masterClrMapping/>
  </p:clrMapOvr>
  <p:transition/>
</p:sld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name="Воздушный поток">
  <a:themeElements>
    <a:clrScheme name="Воздушный поток 1">
      <a:dk1>
        <a:srgbClr val="000000"/>
      </a:dk1>
      <a:lt1>
        <a:srgbClr val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ffffff"/>
      </a:accent3>
      <a:accent4>
        <a:srgbClr val="000000"/>
      </a:accent4>
      <a:accent5>
        <a:srgbClr val="c1c5cb"/>
      </a:accent5>
      <a:accent6>
        <a:srgbClr val="be570a"/>
      </a:accent6>
      <a:hlink>
        <a:srgbClr val="6187e3"/>
      </a:hlink>
      <a:folHlink>
        <a:srgbClr val="7b8eb8"/>
      </a:folHlink>
    </a:clrScheme>
    <a:fontScheme name="Office">
      <a:majorFont>
        <a:latin typeface="Arial"/>
        <a:ea typeface=""/>
        <a:cs typeface=""/>
        <a:font script="Jpan" typeface="MS PGothic"/>
        <a:font script="Hang" typeface="Malgun Gothic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MS PGothic"/>
        <a:font script="Hang" typeface="Malgun Gothic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name="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MS PGothic"/>
        <a:font script="Hang" typeface="Malgun Gothic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MS PGothic"/>
        <a:font script="Hang" typeface="Malgun Gothic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/>
  <ep:Words>1146</ep:Words>
  <ep:PresentationFormat>Экран (4:3)</ep:PresentationFormat>
  <ep:Paragraphs>95</ep:Paragraphs>
  <ep:Slides>11</ep:Slides>
  <ep:Notes>11</ep:Notes>
  <ep:TotalTime>0</ep:TotalTime>
  <ep:HiddenSlides>0</ep:HiddenSlides>
  <ep:MMClips>0</ep:MMClips>
  <ep:HeadingPairs>
    <vt:vector size="4" baseType="variant">
      <vt:variant>
        <vt:lpstr>Тема</vt:lpstr>
      </vt:variant>
      <vt:variant>
        <vt:i4>1</vt:i4>
      </vt:variant>
      <vt:variant>
        <vt:lpstr>Заголовок слайда</vt:lpstr>
      </vt:variant>
      <vt:variant>
        <vt:i4>11</vt:i4>
      </vt:variant>
    </vt:vector>
  </ep:HeadingPairs>
  <ep:TitlesOfParts>
    <vt:vector size="12" baseType="lpstr">
      <vt:lpstr>Воздушный поток</vt:lpstr>
      <vt:lpstr>Презентация PowerPoint</vt:lpstr>
      <vt:lpstr>Презентация PowerPoint</vt:lpstr>
      <vt:lpstr xml:space="preserve">Направление № 1 РППС ДОО  </vt:lpstr>
      <vt:lpstr>Младший дошкольный возраст</vt:lpstr>
      <vt:lpstr>Средний и старший дошкольный возраст</vt:lpstr>
      <vt:lpstr>2 Направление -Макетирование</vt:lpstr>
      <vt:lpstr>3 Направление - Моделирование</vt:lpstr>
      <vt:lpstr xml:space="preserve">4 Направление  Метод проектов </vt:lpstr>
      <vt:lpstr>Презентация PowerPoint</vt:lpstr>
      <vt:lpstr>Слайд 10</vt:lpstr>
      <vt:lpstr>Слайд 11</vt:lpstr>
    </vt:vector>
  </ep:TitlesOfParts>
  <ep:HyperlinkBase/>
  <ep:Application>Show</ep:Application>
  <ep:AppVersion>12.0000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user</cp:lastModifiedBy>
  <dcterms:modified xsi:type="dcterms:W3CDTF">2022-10-31T19:03:13.706</dcterms:modified>
  <cp:revision>49</cp:revision>
  <dc:title>Презентация PowerPoint</dc:title>
  <cp:version>0906.0100.01</cp:version>
</cp:coreProperties>
</file>