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1" r:id="rId3"/>
    <p:sldId id="257" r:id="rId4"/>
    <p:sldId id="258" r:id="rId5"/>
    <p:sldId id="259" r:id="rId6"/>
    <p:sldId id="262" r:id="rId7"/>
    <p:sldId id="263" r:id="rId8"/>
    <p:sldId id="260" r:id="rId9"/>
    <p:sldId id="261" r:id="rId10"/>
    <p:sldId id="265" r:id="rId11"/>
    <p:sldId id="269" r:id="rId12"/>
    <p:sldId id="268" r:id="rId13"/>
    <p:sldId id="264" r:id="rId14"/>
    <p:sldId id="267" r:id="rId15"/>
    <p:sldId id="266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8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ED66BDA9-F813-4D41-AAE2-967ADDDD2DFF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4D2A0D6-06CF-41E3-9C51-68FDEBCDCC65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0192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6BDA9-F813-4D41-AAE2-967ADDDD2DFF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A0D6-06CF-41E3-9C51-68FDEBCDC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224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6BDA9-F813-4D41-AAE2-967ADDDD2DFF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A0D6-06CF-41E3-9C51-68FDEBCDCC65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4027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6BDA9-F813-4D41-AAE2-967ADDDD2DFF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A0D6-06CF-41E3-9C51-68FDEBCDCC65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4793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6BDA9-F813-4D41-AAE2-967ADDDD2DFF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A0D6-06CF-41E3-9C51-68FDEBCDC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221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6BDA9-F813-4D41-AAE2-967ADDDD2DFF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A0D6-06CF-41E3-9C51-68FDEBCDCC65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0200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6BDA9-F813-4D41-AAE2-967ADDDD2DFF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A0D6-06CF-41E3-9C51-68FDEBCDCC65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3392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6BDA9-F813-4D41-AAE2-967ADDDD2DFF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A0D6-06CF-41E3-9C51-68FDEBCDCC65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16460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6BDA9-F813-4D41-AAE2-967ADDDD2DFF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A0D6-06CF-41E3-9C51-68FDEBCDCC65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4975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6BDA9-F813-4D41-AAE2-967ADDDD2DFF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A0D6-06CF-41E3-9C51-68FDEBCDC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973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6BDA9-F813-4D41-AAE2-967ADDDD2DFF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A0D6-06CF-41E3-9C51-68FDEBCDCC65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9889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6BDA9-F813-4D41-AAE2-967ADDDD2DFF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A0D6-06CF-41E3-9C51-68FDEBCDC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705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6BDA9-F813-4D41-AAE2-967ADDDD2DFF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A0D6-06CF-41E3-9C51-68FDEBCDCC65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2387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6BDA9-F813-4D41-AAE2-967ADDDD2DFF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A0D6-06CF-41E3-9C51-68FDEBCDCC65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423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6BDA9-F813-4D41-AAE2-967ADDDD2DFF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A0D6-06CF-41E3-9C51-68FDEBCDC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597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6BDA9-F813-4D41-AAE2-967ADDDD2DFF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A0D6-06CF-41E3-9C51-68FDEBCDCC65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1010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6BDA9-F813-4D41-AAE2-967ADDDD2DFF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A0D6-06CF-41E3-9C51-68FDEBCDC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041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D66BDA9-F813-4D41-AAE2-967ADDDD2DFF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4D2A0D6-06CF-41E3-9C51-68FDEBCDC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467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9808" y="1436624"/>
            <a:ext cx="10671048" cy="1655762"/>
          </a:xfrm>
        </p:spPr>
        <p:txBody>
          <a:bodyPr>
            <a:noAutofit/>
          </a:bodyPr>
          <a:lstStyle/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</a:p>
          <a:p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«Воинская слава </a:t>
            </a:r>
          </a:p>
          <a:p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Белозерья»</a:t>
            </a:r>
          </a:p>
          <a:p>
            <a:pPr algn="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Авторы:</a:t>
            </a:r>
          </a:p>
          <a:p>
            <a:pPr algn="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оспитатель –  Кудряева Ольга Павловна </a:t>
            </a:r>
          </a:p>
          <a:p>
            <a:pPr algn="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руководитель – Бородина Наталья Владимировна</a:t>
            </a:r>
          </a:p>
          <a:p>
            <a:endParaRPr lang="ru-RU" sz="1800" dirty="0" smtClean="0"/>
          </a:p>
          <a:p>
            <a:endParaRPr lang="ru-RU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932688" y="374904"/>
            <a:ext cx="10488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Муниципальное дошкольное образовательное учреждение «Детский сад № 2 «Кораблик»</a:t>
            </a:r>
          </a:p>
          <a:p>
            <a:pPr algn="ctr"/>
            <a:r>
              <a:rPr lang="ru-RU" dirty="0" smtClean="0"/>
              <a:t>Город Белозерск Вологодской области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635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0477" y="610580"/>
            <a:ext cx="740940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Непосредственно образовательная деятельность </a:t>
            </a:r>
            <a:r>
              <a:rPr lang="ru-RU" dirty="0"/>
              <a:t>«Богатыри земли русской</a:t>
            </a:r>
            <a:r>
              <a:rPr lang="ru-RU" dirty="0" smtClean="0"/>
              <a:t>» </a:t>
            </a:r>
          </a:p>
          <a:p>
            <a:r>
              <a:rPr lang="ru-RU" dirty="0" smtClean="0"/>
              <a:t>с приглашением  отца воспитанника группы,</a:t>
            </a:r>
          </a:p>
          <a:p>
            <a:r>
              <a:rPr lang="ru-RU" dirty="0" smtClean="0"/>
              <a:t> участника клуба исторической реконструкции</a:t>
            </a:r>
          </a:p>
          <a:p>
            <a:r>
              <a:rPr lang="ru-RU" dirty="0" smtClean="0"/>
              <a:t> «Дружинный двор » г. Белозерск Семенова А.Н.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4481" y="837975"/>
            <a:ext cx="3127519" cy="28653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627" y="1947747"/>
            <a:ext cx="2933891" cy="20201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0455" y="3703343"/>
            <a:ext cx="1926503" cy="23166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8344" y="2957804"/>
            <a:ext cx="1715827" cy="31865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9402" y="2402203"/>
            <a:ext cx="3895874" cy="341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19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7320" y="896112"/>
            <a:ext cx="738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Экскурсия в клуб исторической реконструкции «Дружинный двор»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63" y="1869458"/>
            <a:ext cx="5946540" cy="44599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94" y="1265444"/>
            <a:ext cx="2609314" cy="34811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7631" y="785654"/>
            <a:ext cx="2743438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3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71016" y="868680"/>
            <a:ext cx="9820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Экскурсия к памятному знаку князьям </a:t>
            </a:r>
            <a:r>
              <a:rPr lang="ru-RU" dirty="0"/>
              <a:t>Белозерским  </a:t>
            </a:r>
            <a:r>
              <a:rPr lang="ru-RU" dirty="0" smtClean="0"/>
              <a:t>поставленного от благодарных потомков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24" y="1504188"/>
            <a:ext cx="6260592" cy="46954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4695" t="2412" r="16207" b="-1"/>
          <a:stretch/>
        </p:blipFill>
        <p:spPr>
          <a:xfrm>
            <a:off x="7575565" y="1307592"/>
            <a:ext cx="3397236" cy="373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785" y="1480485"/>
            <a:ext cx="6044184" cy="45331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86968" y="1005840"/>
            <a:ext cx="10945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Оформление центральной стены в музыкальном зале на праздник «</a:t>
            </a:r>
            <a:r>
              <a:rPr lang="ru-RU" dirty="0"/>
              <a:t>Восславим силу русскую, богатырскую!», 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29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802" y="792515"/>
            <a:ext cx="4342066" cy="28312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706" y="3132498"/>
            <a:ext cx="4525735" cy="29657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883" y="630401"/>
            <a:ext cx="3999323" cy="299339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970441" y="5722521"/>
            <a:ext cx="1388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r>
              <a:rPr lang="ru-RU" dirty="0"/>
              <a:t>«Богатыри»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081000" y="792515"/>
            <a:ext cx="10070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Танцы 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818250" y="3623796"/>
            <a:ext cx="2730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«То не ветер ветку клонит»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9720" y="3623796"/>
            <a:ext cx="28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«Светит месяц, свети ясный»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809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720" y="996500"/>
            <a:ext cx="5811837" cy="4947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8952" y="841248"/>
            <a:ext cx="2715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Привлечение родителей к участию в празднике, Шевчук А.Т. в качестве жительницы </a:t>
            </a:r>
            <a:r>
              <a:rPr lang="ru-RU" dirty="0" err="1" smtClean="0"/>
              <a:t>Белоозера</a:t>
            </a:r>
            <a:r>
              <a:rPr lang="ru-RU" dirty="0" smtClean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974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221" y="579055"/>
            <a:ext cx="9602032" cy="151193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09221" y="1549337"/>
            <a:ext cx="10529887" cy="4349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Патриотическое воспитание подрастающего поколения, подготовка её к защите Родины — эти вопросы всегда были и остаются важными направлениями государственной политики России. Государство уделяет большое внимание патриотическому воспитанию, рассматривая его как необходимое условие обеспечения национальной безопасности Российской Федерации. </a:t>
            </a:r>
            <a:endParaRPr lang="ru-RU" dirty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Воспитание патриотизма -  это неустанная работа по созданию у дошкольников гордости за свою Родину и свой народ, уважения к его великим свершениям и достойным страницам прошлого.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Ребенок должен сердцем и душой полюбить свой родной край, культуру, испытывать чувство национальной гордости, что называется «пустить корни в родную землю». Дошкольный возраст, по утверждению психологов – лучший период для формирования любви к малой родине. 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Белозерск - древний городок, который славен своей историей, традициями, достопримечательностями, памятниками, интересными и творческими людьми.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Жители Белозерска хранят память о достойных воинах, которые являются ярким  примером патриотизма – князья Белозерские. Ежегодно 21 сентября общественность города отмечает День воинской славы Белозерья. В рамках этого мероприятия и был запланирован и осуществлен проект «Воинская слава Белозерья».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733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49680" y="1344206"/>
            <a:ext cx="91033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формирование чувства гордости за историческое прошлое России на примере образов русских богатырей – защитников древней Руси и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елозерских князей, отважно сражавшихся со своей дружиной в Куликовской битве.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" y="3687516"/>
            <a:ext cx="5024120" cy="22814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06424" y="2651760"/>
            <a:ext cx="10360152" cy="2730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051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Участники проекта:</a:t>
            </a: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дети 6 - 7 лет, музыкальный руководитель, воспитатели, родители.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Тип проекта: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познавательно-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творческий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7051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Продолжительность </a:t>
            </a:r>
            <a:r>
              <a:rPr lang="ru-RU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2 недели (12 сентября 2022г. – 23 сентября 2022г.), краткосрочный.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Объект </a:t>
            </a:r>
            <a:r>
              <a:rPr lang="ru-RU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исследовательской деятельности:</a:t>
            </a: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solidFill>
                <a:srgbClr val="181818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7051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воины </a:t>
            </a: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защитники древней Руси.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Предмет </a:t>
            </a:r>
            <a:r>
              <a:rPr lang="ru-RU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исследовательской деятельности:</a:t>
            </a: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 smtClean="0">
              <a:solidFill>
                <a:srgbClr val="181818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7051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качества </a:t>
            </a: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воинов- защитников.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73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0080" y="528320"/>
            <a:ext cx="10982960" cy="6018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>
              <a:spcAft>
                <a:spcPts val="0"/>
              </a:spcAft>
            </a:pPr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  <a:endParaRPr lang="ru-RU" sz="16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>
              <a:spcAft>
                <a:spcPts val="0"/>
              </a:spcAft>
            </a:pPr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Образовательные.</a:t>
            </a:r>
            <a:endParaRPr lang="ru-RU" sz="16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Знакомить с образами первых защитников Древней Руси,</a:t>
            </a:r>
            <a:endParaRPr lang="ru-RU" sz="16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Расширить представление о жанре «Былины», раскрывающем характер первых защитников древней Руси - русских богатырей, гуслярах-  исполнителях «Былин»,</a:t>
            </a:r>
            <a:endParaRPr lang="ru-RU" sz="16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Познакомить с произведением русского композитора – классика М. Мусоргского «Рассвет на Москве-реке» и «Богатырские ворота»,</a:t>
            </a:r>
            <a:endParaRPr lang="ru-RU" sz="16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Формировать способность анализировать музыкальные и художественные образы произведений композиторов, поэтов и художников. </a:t>
            </a:r>
            <a:endParaRPr lang="ru-RU" sz="16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Познакомить с картиной вологодского художника В.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Корбакова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«Легенды Белозерья» и поэмой белозерского поэта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А.Кузина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«Куликовская битва».</a:t>
            </a:r>
            <a:endParaRPr lang="ru-RU" sz="16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just">
              <a:spcAft>
                <a:spcPts val="0"/>
              </a:spcAft>
            </a:pPr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Развивающие.</a:t>
            </a:r>
            <a:endParaRPr lang="ru-RU" sz="16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способность самостоятельно и с помощью взрослого добывать информацию из разных источников. </a:t>
            </a:r>
            <a:endParaRPr lang="ru-RU" sz="16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Обогатить опыт художественно-практической деятельности ребенка, как средства выражения своего отношения к информации.</a:t>
            </a:r>
            <a:endParaRPr lang="ru-RU" sz="16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Создавать условия для развития познавательной мотивации, познавательных действий в процессе общения, обмена впечатлениями по результатам практической деятельности и полученной информации.</a:t>
            </a:r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just">
              <a:spcAft>
                <a:spcPts val="0"/>
              </a:spcAft>
            </a:pPr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Воспитательные.</a:t>
            </a:r>
            <a:endParaRPr lang="ru-RU" sz="16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Воспитывать патриотизм на примерах исторических событий в классических музыкальных и художественных произведениях. </a:t>
            </a:r>
            <a:endParaRPr lang="ru-RU" sz="16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Содействовать воспитанию значимых черт характера русского человека с учетом гендерного подхода: доброта, мужественность, благородство, щедрость, скромность, великодушие, чувства гражданского патриотизма, уважения к наследию своих предков.</a:t>
            </a:r>
            <a:endParaRPr lang="ru-RU" sz="16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70510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1818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95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0880" y="684659"/>
            <a:ext cx="10708640" cy="5519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575"/>
              </a:lnSpc>
              <a:spcAft>
                <a:spcPts val="0"/>
              </a:spcAft>
            </a:pPr>
            <a:r>
              <a:rPr lang="ru-RU" dirty="0" smtClean="0">
                <a:solidFill>
                  <a:srgbClr val="1818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1818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algn="just">
              <a:lnSpc>
                <a:spcPts val="1575"/>
              </a:lnSpc>
              <a:spcAft>
                <a:spcPts val="0"/>
              </a:spcAft>
            </a:pPr>
            <a:endParaRPr lang="ru-RU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 algn="just">
              <a:lnSpc>
                <a:spcPts val="1575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1818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педагогов:</a:t>
            </a:r>
            <a:endParaRPr lang="ru-RU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ts val="1575"/>
              </a:lnSpc>
              <a:buFont typeface="+mj-lt"/>
              <a:buAutoNum type="arabicPeriod"/>
            </a:pPr>
            <a:r>
              <a:rPr lang="ru-RU" dirty="0" smtClean="0">
                <a:solidFill>
                  <a:srgbClr val="1818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Дать в доступной старшим дошкольникам форме сведения о Куликовской битве, познакомить с легендой о Белозерской дружине, храбро сражавшейся на Куликовом поле;</a:t>
            </a: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ts val="1575"/>
              </a:lnSpc>
              <a:buFont typeface="+mj-lt"/>
              <a:buAutoNum type="arabicPeriod"/>
            </a:pPr>
            <a:r>
              <a:rPr lang="ru-RU" dirty="0" smtClean="0">
                <a:solidFill>
                  <a:srgbClr val="1818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Формировать представление о героическом прошлом русского народа, богатырях – защитниках древней Руси. Раскрыть понятие «Былинный богатырь». Изучить характерные детали одежды, вооружения, доспехов;</a:t>
            </a: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ts val="1575"/>
              </a:lnSpc>
              <a:buFont typeface="+mj-lt"/>
              <a:buAutoNum type="arabicPeriod"/>
            </a:pPr>
            <a:r>
              <a:rPr lang="ru-RU" dirty="0" smtClean="0">
                <a:solidFill>
                  <a:srgbClr val="1818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Познакомить с произведениями литературы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живописи и музыкального искусства о первых защитниках древней Руси.</a:t>
            </a:r>
          </a:p>
          <a:p>
            <a:pPr marL="228600" algn="just">
              <a:spcAft>
                <a:spcPts val="0"/>
              </a:spcAft>
            </a:pPr>
            <a:r>
              <a:rPr lang="ru-RU" dirty="0" smtClean="0">
                <a:solidFill>
                  <a:srgbClr val="1818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228600" algn="just">
              <a:spcAft>
                <a:spcPts val="0"/>
              </a:spcAft>
            </a:pPr>
            <a:r>
              <a:rPr lang="ru-RU" b="1" dirty="0" smtClean="0">
                <a:solidFill>
                  <a:srgbClr val="1818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детей: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dirty="0" smtClean="0">
                <a:solidFill>
                  <a:srgbClr val="1818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амостоятельно и с помощью взрослого добывать информацию из разных источников; 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dirty="0" smtClean="0">
                <a:solidFill>
                  <a:srgbClr val="1818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Полученные знания, впечатления воплощать в продукт художественной деятельности: изобразительной, музыкальной, танцевальной, игровой;</a:t>
            </a: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dirty="0" smtClean="0">
                <a:solidFill>
                  <a:srgbClr val="1818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коммуникативные навыки.</a:t>
            </a:r>
          </a:p>
          <a:p>
            <a:pPr lvl="0" algn="just">
              <a:spcAft>
                <a:spcPts val="0"/>
              </a:spcAft>
            </a:pP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575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18181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Для родителей</a:t>
            </a:r>
            <a:r>
              <a:rPr lang="ru-RU" dirty="0" smtClean="0">
                <a:solidFill>
                  <a:srgbClr val="18181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ts val="1575"/>
              </a:lnSpc>
              <a:buFont typeface="+mj-lt"/>
              <a:buAutoNum type="arabicPeriod"/>
            </a:pPr>
            <a:r>
              <a:rPr lang="ru-RU" dirty="0" smtClean="0">
                <a:solidFill>
                  <a:srgbClr val="1818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Уточнить и обогатить знания детей об участниках Куликовской битвы, роли Белозерской дружины;</a:t>
            </a: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ts val="1575"/>
              </a:lnSpc>
              <a:buFont typeface="+mj-lt"/>
              <a:buAutoNum type="arabicPeriod"/>
            </a:pPr>
            <a:r>
              <a:rPr lang="ru-RU" dirty="0" smtClean="0">
                <a:solidFill>
                  <a:srgbClr val="1818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Формировать умение взаимодействовать с ребенком, учить использовать разнообразные источники для получения и накопления информации по проекту; </a:t>
            </a: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ts val="1575"/>
              </a:lnSpc>
              <a:buFont typeface="+mj-lt"/>
              <a:buAutoNum type="arabicPeriod"/>
            </a:pPr>
            <a:r>
              <a:rPr lang="ru-RU" dirty="0" smtClean="0">
                <a:solidFill>
                  <a:srgbClr val="1818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Способствовать развитию познавательного интереса у детей;</a:t>
            </a: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ts val="1575"/>
              </a:lnSpc>
              <a:buFont typeface="+mj-lt"/>
              <a:buAutoNum type="arabicPeriod"/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Изготовление атрибутики для презентации проекта - театрализованного представления - доспехов, оружия богатырей.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50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082" y="766423"/>
            <a:ext cx="8944754" cy="562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36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5528" y="616861"/>
            <a:ext cx="10725912" cy="5638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ts val="1575"/>
              </a:lnSpc>
            </a:pPr>
            <a:r>
              <a:rPr lang="ru-RU" sz="1600" b="1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Основной этап реализации проекта.</a:t>
            </a:r>
          </a:p>
          <a:p>
            <a:pPr marL="457200" algn="ctr">
              <a:lnSpc>
                <a:spcPts val="1575"/>
              </a:lnSpc>
            </a:pPr>
            <a:endParaRPr lang="ru-RU" sz="1600" b="1" dirty="0" smtClean="0">
              <a:solidFill>
                <a:srgbClr val="181818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знакомство с жанром «былина», музыкальным инструментом гуслями, просмотр видеоролика, беседа о гуслярах как повествователях о подвигах богатырей;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художественной литературы: «Никита Кожемяка» - в пересказе К.Д. Ушинского, 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А.Н.Афанасьев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«Илья Муромец и Соловей разбойник» и «Алеша Попович». Былины «Русские богатыри», пословицы и загадки;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беседа о Куликовской битве, её участниках, знакомство с поэмой А. Кузина «Куликовская битва», стихи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белозерских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поэтов о Куликовской битве - С. Орлова, М.И. Верещагина, 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А.Минина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чтение фрагментов;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*рассматривание картины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В.Корбакова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«Легенды Белозерья»;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*просмотр сказки «Сказание о Куликовской битве»;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*слушание музыкальных произведений М. Мусоргского «Богатырские ворота», А.П. Бородина «Богатырская симфония» (фрагменты), песни А. Смирнова «Над курганом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Синеуса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разучивание танца «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Богатыри» на песню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«Богатырская наша сила», танца с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шалями на  песню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«Ой, то не ветер ветку клонит», хоровода «Светит месяц»;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прослушивание и разучивание с детьми гимна Российской Федерации;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игры: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«Что нужно богатырю на службе и в бою?», «Что лишнее?», «Угадай, о ком говорю», «Узнай по описанию», «Кому что надо? Ремесленники Руси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Познавательное развитие: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НОД «Богатыри земли русской»; беседы о богатырях; просматривание видео и  мультфильмов о богатырях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речи: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составление описательного рассказа по картинам: «Три богатыря»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В.Васнецов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«Илья Муромец» Рерих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*Художественной развитие: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 «Белозерская дружина», раскраски «Щит»; лепка «Богатыри земли русской».</a:t>
            </a:r>
          </a:p>
          <a:p>
            <a:pPr marL="457200" algn="ctr">
              <a:lnSpc>
                <a:spcPts val="1575"/>
              </a:lnSpc>
            </a:pPr>
            <a:endParaRPr lang="ru-RU" sz="1600" b="1" dirty="0" smtClean="0">
              <a:solidFill>
                <a:srgbClr val="181818"/>
              </a:solidFill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70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3176" y="1414195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 smtClean="0">
                <a:solidFill>
                  <a:srgbClr val="181818"/>
                </a:solidFill>
                <a:latin typeface="+mj-lt"/>
                <a:ea typeface="Calibri" panose="020F0502020204030204" pitchFamily="34" charset="0"/>
              </a:rPr>
              <a:t>Иллюстративный </a:t>
            </a:r>
            <a:r>
              <a:rPr lang="ru-RU" sz="1400" b="1" dirty="0">
                <a:solidFill>
                  <a:srgbClr val="181818"/>
                </a:solidFill>
                <a:latin typeface="+mj-lt"/>
                <a:ea typeface="Calibri" panose="020F0502020204030204" pitchFamily="34" charset="0"/>
              </a:rPr>
              <a:t>материал, </a:t>
            </a:r>
            <a:r>
              <a:rPr lang="ru-RU" sz="1400" b="1" dirty="0" smtClean="0">
                <a:solidFill>
                  <a:srgbClr val="181818"/>
                </a:solidFill>
                <a:latin typeface="+mj-lt"/>
                <a:ea typeface="Calibri" panose="020F0502020204030204" pitchFamily="34" charset="0"/>
              </a:rPr>
              <a:t>альбом для рассматривания и презентации </a:t>
            </a:r>
            <a:r>
              <a:rPr lang="ru-RU" sz="1400" b="1" dirty="0">
                <a:solidFill>
                  <a:srgbClr val="181818"/>
                </a:solidFill>
                <a:latin typeface="+mj-lt"/>
                <a:ea typeface="Calibri" panose="020F0502020204030204" pitchFamily="34" charset="0"/>
              </a:rPr>
              <a:t>«Последний бой князей Белозерских</a:t>
            </a:r>
            <a:r>
              <a:rPr lang="ru-RU" sz="1400" b="1" dirty="0" smtClean="0">
                <a:solidFill>
                  <a:srgbClr val="181818"/>
                </a:solidFill>
                <a:latin typeface="+mj-lt"/>
                <a:ea typeface="Calibri" panose="020F0502020204030204" pitchFamily="34" charset="0"/>
              </a:rPr>
              <a:t>», «Сказание о Куликовской битве»</a:t>
            </a:r>
            <a:endParaRPr lang="ru-RU" sz="1400" b="1" dirty="0"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56345" y="815376"/>
            <a:ext cx="3789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181818"/>
                </a:solidFill>
                <a:latin typeface="+mj-lt"/>
                <a:ea typeface="Calibri" panose="020F0502020204030204" pitchFamily="34" charset="0"/>
              </a:rPr>
              <a:t>Продукт проектной деятельности: </a:t>
            </a:r>
            <a:endParaRPr lang="ru-RU" b="1"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278049" y="1742282"/>
            <a:ext cx="3683735" cy="49413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776216" y="1541941"/>
            <a:ext cx="3724892" cy="497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3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44880" y="112158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Выставка рисунков , аппликации </a:t>
            </a:r>
            <a:r>
              <a:rPr lang="ru-RU" dirty="0"/>
              <a:t>и скульптур малых форм (из </a:t>
            </a:r>
            <a:r>
              <a:rPr lang="ru-RU" dirty="0" smtClean="0"/>
              <a:t>пластилина</a:t>
            </a:r>
            <a:r>
              <a:rPr lang="ru-RU" dirty="0"/>
              <a:t>) «Богатыри земли русской</a:t>
            </a:r>
            <a:r>
              <a:rPr lang="ru-RU" dirty="0" smtClean="0"/>
              <a:t>»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7438" y="1444752"/>
            <a:ext cx="4840644" cy="28470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160" y="1777062"/>
            <a:ext cx="4791871" cy="26580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0557" y="4193960"/>
            <a:ext cx="4480948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05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595</TotalTime>
  <Words>433</Words>
  <Application>Microsoft Office PowerPoint</Application>
  <PresentationFormat>Широкоэкранный</PresentationFormat>
  <Paragraphs>82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Garamond</vt:lpstr>
      <vt:lpstr>Times New Roman</vt:lpstr>
      <vt:lpstr>Натуральные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Кораблик</dc:creator>
  <cp:lastModifiedBy>Кораблик</cp:lastModifiedBy>
  <cp:revision>29</cp:revision>
  <dcterms:created xsi:type="dcterms:W3CDTF">2022-10-20T10:53:01Z</dcterms:created>
  <dcterms:modified xsi:type="dcterms:W3CDTF">2022-10-28T12:30:11Z</dcterms:modified>
</cp:coreProperties>
</file>