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4" r:id="rId5"/>
    <p:sldId id="283" r:id="rId6"/>
    <p:sldId id="282" r:id="rId7"/>
    <p:sldId id="285" r:id="rId8"/>
    <p:sldId id="286" r:id="rId9"/>
    <p:sldId id="287" r:id="rId10"/>
    <p:sldId id="288" r:id="rId11"/>
  </p:sldIdLst>
  <p:sldSz cx="13439775" cy="7559675"/>
  <p:notesSz cx="6858000" cy="9144000"/>
  <p:embeddedFontLst>
    <p:embeddedFont>
      <p:font typeface="Akrobat Black" charset="-52"/>
      <p:bold r:id="rId12"/>
    </p:embeddedFont>
    <p:embeddedFont>
      <p:font typeface="Akrobat" charset="-52"/>
      <p:regular r:id="rId13"/>
      <p:bold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690" y="-402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8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tiff"/><Relationship Id="rId7" Type="http://schemas.openxmlformats.org/officeDocument/2006/relationships/image" Target="../media/image10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tiff"/><Relationship Id="rId7" Type="http://schemas.openxmlformats.org/officeDocument/2006/relationships/image" Target="../media/image14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8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" y="4369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172" y="959698"/>
            <a:ext cx="8752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Мастер-класс </a:t>
            </a:r>
          </a:p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«Программа «Основы алгоритмизации и программирования для дошкольников в цифровой образовательной среде </a:t>
            </a:r>
            <a:r>
              <a:rPr lang="ru-RU" sz="4000" b="1" dirty="0" err="1" smtClean="0">
                <a:solidFill>
                  <a:srgbClr val="57111C"/>
                </a:solidFill>
                <a:latin typeface="Akrobat Black" panose="00000A00000000000000" pitchFamily="2" charset="-52"/>
              </a:rPr>
              <a:t>ПиктоМир</a:t>
            </a:r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» </a:t>
            </a:r>
          </a:p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в практике работы детского сада»</a:t>
            </a:r>
          </a:p>
          <a:p>
            <a:pPr algn="ctr"/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529943" y="4905829"/>
            <a:ext cx="7126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МБДОУ ВМО «Семенковский детский сад общеразвивающего вида»</a:t>
            </a:r>
          </a:p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Кузнецова Людмила Николаевна, старший воспитатель</a:t>
            </a:r>
          </a:p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Белкина Ирина Валерьяновна, воспитатель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Для присоединения к Проекту необходимо: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2589" y="1688726"/>
            <a:ext cx="104036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1. Обучить не менее 2-х специалистов на курсах повышения квалификации по теме «Формирование основ алгоритмизации и  программирования у дошкольников и учеников начальной школы в цифровой образовательной среде </a:t>
            </a:r>
            <a:r>
              <a:rPr lang="ru-RU" sz="2800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ПиктоМир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» 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.</a:t>
            </a:r>
            <a:endParaRPr lang="ru-RU" sz="28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2. После обучения заключить соглашение о сотрудничестве с ФГУ ФНЦ НИИСИ РАН.</a:t>
            </a:r>
          </a:p>
          <a:p>
            <a:pPr algn="just"/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3. Получить приказ о присвоении статуса сетевой инновационной площадки. Проект приказа подготавливается на основании заключенного соглашения о сотрудничестве.</a:t>
            </a:r>
          </a:p>
          <a:p>
            <a:pPr algn="just"/>
            <a:endParaRPr lang="ru-RU" sz="28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 descr="IMG 74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312" y="2368446"/>
            <a:ext cx="2124673" cy="21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4420" y="812482"/>
            <a:ext cx="11512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Сетевая инновационная площадка НИИСИ РАН по теме </a:t>
            </a:r>
          </a:p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«Основы алгоритмизации и программирования для дошкольников в цифровой образовательной среде </a:t>
            </a:r>
            <a:r>
              <a:rPr lang="ru-RU" sz="2800" b="1" dirty="0" err="1" smtClean="0">
                <a:solidFill>
                  <a:srgbClr val="57111C"/>
                </a:solidFill>
                <a:latin typeface="Akrobat Black" panose="00000A00000000000000" pitchFamily="2" charset="-52"/>
              </a:rPr>
              <a:t>ПиктоМир</a:t>
            </a:r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» 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479" y="2218544"/>
            <a:ext cx="119021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Цель мастер-класса: </a:t>
            </a: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формирование у слушателей представлений  о возможности развития у дошкольников алгоритмического мышления, навыков программирования, технической грамотности.</a:t>
            </a:r>
          </a:p>
          <a:p>
            <a:pPr algn="just"/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Задачи мастер-класса: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Познакомить участников мастер-класса с инновационной цифровой образовательной программой «</a:t>
            </a:r>
            <a:r>
              <a:rPr lang="ru-RU" sz="2400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ПиктоМир</a:t>
            </a: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Раскрыть возможности и ресурсы программы для развития у дошкольников алгоритмического мышления, навыков программирования, развития технической грамотности.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Показать возможности для педагогов обучения по программе «</a:t>
            </a:r>
            <a:r>
              <a:rPr lang="ru-RU" sz="2400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ПиктоМир</a:t>
            </a: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» и дальнейшей ее реализации.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Вдохновить коллег на включение цифровой образовательной программы «</a:t>
            </a:r>
            <a:r>
              <a:rPr lang="ru-RU" sz="2400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ПиктоМир</a:t>
            </a:r>
            <a:r>
              <a:rPr lang="ru-RU" sz="24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» в практику своей образовательной деятельности.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Авторский коллектив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63375" y="1388923"/>
            <a:ext cx="10403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ФГУ ФНЦ НИИСИ РАН ("Федеральный научный центр Научно-исследовательский институт системных исследований Российской академии наук" ) Москва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АНО ДПО «Институт образовательных технологий» г.Самара (Автономная некоммерческая организация дополнительного профессионального  образования «Институт образовательных технологий»)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В.Б. </a:t>
            </a:r>
            <a:r>
              <a:rPr lang="ru-RU" sz="2400" b="1" i="1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Бетелин</a:t>
            </a:r>
            <a:r>
              <a:rPr lang="ru-RU" sz="24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, А.Г. Кушниренко, А.Г. Леонов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9739" t="6365" r="8824" b="5750"/>
          <a:stretch>
            <a:fillRect/>
          </a:stretch>
        </p:blipFill>
        <p:spPr bwMode="auto">
          <a:xfrm>
            <a:off x="4036077" y="3698769"/>
            <a:ext cx="5092933" cy="30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Цель программы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68"/>
            <a:ext cx="10403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Развитие у дошкольников первоначальных навыков решения логических, </a:t>
            </a:r>
            <a:r>
              <a:rPr lang="ru-RU" sz="2800" b="1" i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алгоритмических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 задач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Дать первоначальные представление о фундаментальных понятиях информатики, о языке программирования, алгоритме, исполнителе, способах записи алгоритма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Познакомить детей с элементарными представлениями об ИКТ технологиях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Совершенствовать умения ориентироваться в пространстве, планировать действия, прогнозировать  результат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Комплект оборудования 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 descr="C:\Users\км\Downloads\Рисунок1.jpg"/>
          <p:cNvPicPr>
            <a:picLocks noChangeAspect="1" noChangeArrowheads="1"/>
          </p:cNvPicPr>
          <p:nvPr/>
        </p:nvPicPr>
        <p:blipFill>
          <a:blip r:embed="rId7" cstate="print"/>
          <a:srcRect l="2251" t="5638" r="1793" b="5638"/>
          <a:stretch>
            <a:fillRect/>
          </a:stretch>
        </p:blipFill>
        <p:spPr bwMode="auto">
          <a:xfrm>
            <a:off x="1154243" y="1678898"/>
            <a:ext cx="11332564" cy="448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 descr="DSC09689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330989" y="976149"/>
            <a:ext cx="4900578" cy="36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SC09675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>
            <a:off x="7901022" y="976149"/>
            <a:ext cx="4734506" cy="355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IMG_7957.JPG"/>
          <p:cNvPicPr>
            <a:picLocks noChangeAspect="1"/>
          </p:cNvPicPr>
          <p:nvPr/>
        </p:nvPicPr>
        <p:blipFill>
          <a:blip r:embed="rId9" cstate="print"/>
          <a:srcRect l="6829" t="17450" r="6716" b="5217"/>
          <a:stretch>
            <a:fillRect/>
          </a:stretch>
        </p:blipFill>
        <p:spPr>
          <a:xfrm>
            <a:off x="4676931" y="2863121"/>
            <a:ext cx="3506660" cy="418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Структура занятия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3074" name="Picture 2" descr="C:\Users\км\Downloads\d4a-K2Sm-40.jpg"/>
          <p:cNvPicPr>
            <a:picLocks noChangeAspect="1" noChangeArrowheads="1"/>
          </p:cNvPicPr>
          <p:nvPr/>
        </p:nvPicPr>
        <p:blipFill>
          <a:blip r:embed="rId7" cstate="print"/>
          <a:srcRect t="9683"/>
          <a:stretch>
            <a:fillRect/>
          </a:stretch>
        </p:blipFill>
        <p:spPr bwMode="auto">
          <a:xfrm>
            <a:off x="2248526" y="1304144"/>
            <a:ext cx="8619344" cy="541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9" name="Рисунок 18" descr="IMG_20221213_1705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8814" y="1050225"/>
            <a:ext cx="3537680" cy="471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IMG_20221213_1704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705" y="1020246"/>
            <a:ext cx="3492707" cy="4656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Содержимое 6" descr="DSC096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96878" y="2320885"/>
            <a:ext cx="3408458" cy="454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Содержимое 7" descr="IMG_20221213_1703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8927" y="2320885"/>
            <a:ext cx="3385973" cy="451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Что Вы </a:t>
            </a:r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получаете в результате реализации Программы?</a:t>
            </a:r>
            <a:endParaRPr lang="ru-RU" sz="2800" b="1" dirty="0" smtClean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67"/>
            <a:ext cx="10403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внедрение современных 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инновационных 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технологий в образовательную деятельность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подписания соглашения о сотрудничестве с НИИСИ РАН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работа в статусе сетевой инновационной площадки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методическое поурочное сопровождение до 2027 года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трансляция своего опыта на мероприятиях различного уровня, публикации в сборниках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- участие в качестве слушателя на мероприятиях партнеров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 descr="IMG 74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03654" y="4482060"/>
            <a:ext cx="2124673" cy="21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456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Akrobat Black</vt:lpstr>
      <vt:lpstr>Akrobat</vt:lpstr>
      <vt:lpstr>Calibri Light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км</cp:lastModifiedBy>
  <cp:revision>68</cp:revision>
  <dcterms:created xsi:type="dcterms:W3CDTF">2023-04-07T08:06:44Z</dcterms:created>
  <dcterms:modified xsi:type="dcterms:W3CDTF">2023-11-08T19:42:27Z</dcterms:modified>
</cp:coreProperties>
</file>