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66" r:id="rId5"/>
    <p:sldId id="257" r:id="rId6"/>
    <p:sldId id="267" r:id="rId7"/>
    <p:sldId id="265" r:id="rId8"/>
    <p:sldId id="263" r:id="rId9"/>
    <p:sldId id="269" r:id="rId10"/>
    <p:sldId id="274" r:id="rId11"/>
    <p:sldId id="273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29523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родителей по теме: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«Мультфильмы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своими руками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как эффективная практика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системе воспитания и образования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дошкольников»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34069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Макарова Юлия Игоревна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  музыкальный руководитель;</a:t>
            </a:r>
          </a:p>
          <a:p>
            <a:pPr algn="r"/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Петрученя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Александровна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воспитатель.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4411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униципальное автономное общеобразовательное учреждение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Судский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центр образования №1»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Череповецкого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1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Фантазии мультипликаторов не было предела!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:\Работа\проект\ПРоект мультфильмы\фото мастер-класс\как делали\IMG-20220608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5258" y="823027"/>
            <a:ext cx="2674393" cy="356585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Работа\проект\ПРоект мультфильмы\фото мастер-класс\IMG_20220608_1734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7316" r="8947" b="3988"/>
          <a:stretch/>
        </p:blipFill>
        <p:spPr bwMode="auto">
          <a:xfrm>
            <a:off x="4037591" y="4365104"/>
            <a:ext cx="4905023" cy="230425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Работа\проект\ПРоект мультфильмы\фото мастер-класс\как делали\IMG-20220608-WA00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9" r="522"/>
          <a:stretch/>
        </p:blipFill>
        <p:spPr bwMode="auto">
          <a:xfrm>
            <a:off x="4050413" y="1268760"/>
            <a:ext cx="4863983" cy="300122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:\Работа\проект\ПРоект мультфильмы\фото мастер-класс\как делали\IMG-20220608-WA00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0" y="4023066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5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Творческая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самореализация детей и родителей дома будет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более разнообразной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интересной.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Дети, получив опыт создания мультфильмов, легко переносят его в свою самостоятельную деятельность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Некоторые семьи продолжили создавать, придумывать свои истории.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В отзывах в сообществе группы родители оставили много теплых слов и пожеланий.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67013"/>
            <a:ext cx="1799977" cy="30749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93479"/>
            <a:ext cx="1852727" cy="3044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97841"/>
            <a:ext cx="1763488" cy="30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8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Вам интересно увидеть,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у нас получилось?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Тогда отсканируйте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-код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посмотрите наш короткий мультфильм.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5661248"/>
            <a:ext cx="7920880" cy="639762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Желаем Вам  приятного просмотра!</a:t>
            </a:r>
            <a:endParaRPr lang="ru-RU" sz="3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2420888"/>
            <a:ext cx="3240360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50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Успешное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взаимодействие детского сада и семей воспитанников возможно лишь в том случае, если каждый имеет представление друг о друге. Мастер-классы как никогда актуальны, так как дают такую возможность. Здесь все имеют возможность увидеть процесс достижения результата. Идея мастер-класса в дошкольных учреждениях интересна тем, что все находятся в равных условиях: дети, родители и в какой-то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степени педагоги.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Новизна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Мастер-классы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проводятся успешно во многих областях деятельности человека. Не обошли они и сферу образования, последнее время говорят о них все чаще. Все это и многое другое выдвигает мастер-класс в ряд приоритетных, перспективных и оригинальных способов передачи знаний. 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81459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19268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/>
              <a:t>  </a:t>
            </a: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мастер-класса:</a:t>
            </a:r>
            <a:r>
              <a:rPr lang="ru-RU" sz="5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Повышение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компетентности родителей 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общении со своими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детьми, их развития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образования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совместной деятельности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процессе создания мультфильмов.</a:t>
            </a: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Задачи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lnSpc>
                <a:spcPct val="12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элементарное представление 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мультипликации;</a:t>
            </a:r>
          </a:p>
          <a:p>
            <a:pPr>
              <a:lnSpc>
                <a:spcPct val="12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развитию интереса к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совместной детско-взрослой деятельности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семье;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доверять детям разные функции с учетом этапов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работы;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активизировать творческую активность и любознательность;</a:t>
            </a:r>
          </a:p>
          <a:p>
            <a:pPr>
              <a:lnSpc>
                <a:spcPct val="12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обобщать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представлять результаты собственной и совместной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пособствовать взаимодействию родителей к сотрудничеству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работе в команде с другими взрослыми,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педагогами в процессе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создания мультфильма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496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7128792" cy="568863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дошкольникам интересно создавать мультфильмы;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анимации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(перекладка, пластилиновая, песочная,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предметная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смешанная анимации);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борудование для съемки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(телефон, штатив, компьютер, любая программа по монтажу видео);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включает в себя съемочный процесс: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Придумывание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обсуждение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сюжета,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2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персонажей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декораций,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3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Съемка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мультфильма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раскадровка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0" indent="0" algn="just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4. Озвучивание,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5. Монтаж.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Распределение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мульт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-профессий: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сценарист, оператор съемки,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декораторы, аниматоры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1-2022\проект\снимаем мультфильм\песняпросолнышко\IMG_20220418_1556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4522" y="1280921"/>
            <a:ext cx="1773673" cy="189013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571" y="44624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теоретической части мастер-класса: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2021-2022\проект\снимаем мультфильм\мышки\IMG_20220616_101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07" y="3302219"/>
            <a:ext cx="2229600" cy="167220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2021-2022\проект\снимаем мультфильм\считалки\считалка\IMG_20220325_1539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1" b="9855"/>
          <a:stretch/>
        </p:blipFill>
        <p:spPr bwMode="auto">
          <a:xfrm>
            <a:off x="7191631" y="5085184"/>
            <a:ext cx="1857676" cy="152646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14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рактическая часть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Мульт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-студия № 1: </a:t>
            </a:r>
            <a:r>
              <a:rPr lang="ru-RU" sz="3600" b="1" i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Предметная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анимация </a:t>
            </a:r>
            <a:r>
              <a:rPr lang="ru-RU" sz="3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:\Работа\проект\ПРоект мультфильмы\фото мастер-класс\как делали\IMG_20220608_16385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t="-1" r="26728" b="11502"/>
          <a:stretch/>
        </p:blipFill>
        <p:spPr bwMode="auto">
          <a:xfrm>
            <a:off x="107504" y="1916832"/>
            <a:ext cx="4892859" cy="367240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075815" y="1916833"/>
            <a:ext cx="4038600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Что может понадобится?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онструктор,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строитель,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кубики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</a:t>
            </a: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человечки,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машинки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</a:t>
            </a: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верюшки,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еревья…</a:t>
            </a:r>
          </a:p>
        </p:txBody>
      </p:sp>
    </p:spTree>
    <p:extLst>
      <p:ext uri="{BB962C8B-B14F-4D97-AF65-F5344CB8AC3E}">
        <p14:creationId xmlns:p14="http://schemas.microsoft.com/office/powerpoint/2010/main" val="287742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Мульт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-студия № 2: </a:t>
            </a:r>
            <a:b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Пластилиновая    анимация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5229200"/>
            <a:ext cx="8784976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Лепим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персонажей из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пластилина.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могут быть как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плоскими,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так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объемными.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:\Работа\проект\ПРоект мультфильмы\фото мастер-класс\как делали\IMG_20220608_16375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98" b="183"/>
          <a:stretch/>
        </p:blipFill>
        <p:spPr bwMode="auto">
          <a:xfrm>
            <a:off x="755576" y="1556792"/>
            <a:ext cx="7560840" cy="350834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00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и родители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выбрали студию по желанию,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закипела работа!</a:t>
            </a:r>
            <a:b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4" name="Picture 2" descr="H:\Работа\проект\ПРоект мультфильмы\фото мастер-класс\как делали\IMG_20220608_1713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6" b="8413"/>
          <a:stretch/>
        </p:blipFill>
        <p:spPr bwMode="auto">
          <a:xfrm>
            <a:off x="107504" y="1556792"/>
            <a:ext cx="89004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95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28600" algn="just">
              <a:spcAft>
                <a:spcPts val="0"/>
              </a:spcAft>
            </a:pP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2700" dirty="0" smtClean="0">
                <a:latin typeface="Times New Roman" pitchFamily="18" charset="0"/>
                <a:ea typeface="Calibri"/>
                <a:cs typeface="Times New Roman" pitchFamily="18" charset="0"/>
              </a:rPr>
              <a:t>ервая группа делала мультфильм на стишок из считалки «Ехала машина темным лесом». Они построили дорогу, букву «С», дети озвучили считалку на диктофон. Курирующий педагог - оператор покадрово снимал стройку домов, буквы, движения машины.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:\Работа\проект\ПРоект мультфильмы\фото мастер-класс\маш\Слайд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7" t="3625" r="14647" b="3714"/>
          <a:stretch/>
        </p:blipFill>
        <p:spPr bwMode="auto">
          <a:xfrm>
            <a:off x="4644008" y="3792697"/>
            <a:ext cx="4217947" cy="298559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Работа\проект\ПРоект мультфильмы\фото мастер-класс\машина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3" y="3789040"/>
            <a:ext cx="3953413" cy="29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:\Работа\проект\ПРоект мультфильмы\фото мастер-класс\машина\5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9744" r="-1274" b="36176"/>
          <a:stretch/>
        </p:blipFill>
        <p:spPr bwMode="auto">
          <a:xfrm>
            <a:off x="467544" y="2031198"/>
            <a:ext cx="3953413" cy="16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1" r="7703" b="39896"/>
          <a:stretch/>
        </p:blipFill>
        <p:spPr bwMode="auto">
          <a:xfrm>
            <a:off x="4644008" y="2031198"/>
            <a:ext cx="4158246" cy="16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27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08422" cy="158417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Во вторую подгруппу оказалось много желающих.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Они делали мультфильм по мотивам песни «Палка, палка,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…».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Ребята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 группе заранее нарисовали фон для будущего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мультфильма. На каждом столе была инструкция с последовательностью выполнения действий.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Работа\проект\ПРоект мультфильмы\фото мастер-класс\как делали\IMG-20220607-WA000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2"/>
          <a:stretch/>
        </p:blipFill>
        <p:spPr bwMode="auto">
          <a:xfrm>
            <a:off x="395536" y="2636912"/>
            <a:ext cx="2886814" cy="184809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9" t="17385" r="29064" b="7139"/>
          <a:stretch/>
        </p:blipFill>
        <p:spPr bwMode="auto">
          <a:xfrm>
            <a:off x="5940152" y="2492896"/>
            <a:ext cx="2919790" cy="4179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:\Работа\проект\ПРоект мультфильмы\фото мастер-класс\как делали\IMG-20220607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47805"/>
            <a:ext cx="3233332" cy="242499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9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442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Мастер-класс для родителей по теме:  «Мультфильмы своими руками», как эффективная практика в системе воспитания и образования дошкольников»</vt:lpstr>
      <vt:lpstr>Презентация PowerPoint</vt:lpstr>
      <vt:lpstr>Презентация PowerPoint</vt:lpstr>
      <vt:lpstr>План теоретической части мастер-класса:</vt:lpstr>
      <vt:lpstr>  Практическая часть Мульт-студия № 1: Предметная анимация  </vt:lpstr>
      <vt:lpstr>Мульт-студия № 2:  Пластилиновая    анимация</vt:lpstr>
      <vt:lpstr>Дети и родители выбрали студию по желанию, и закипела работа! </vt:lpstr>
      <vt:lpstr> Первая группа делала мультфильм на стишок из считалки «Ехала машина темным лесом». Они построили дорогу, букву «С», дети озвучили считалку на диктофон. Курирующий педагог - оператор покадрово снимал стройку домов, буквы, движения машины.</vt:lpstr>
      <vt:lpstr>      Во вторую подгруппу оказалось много желающих.  Они делали мультфильм по мотивам песни «Палка, палка, огуречик…».       Ребята в группе заранее нарисовали фон для будущего мультфильма. На каждом столе была инструкция с последовательностью выполнения действий.   </vt:lpstr>
      <vt:lpstr>Фантазии мультипликаторов не было предела!</vt:lpstr>
      <vt:lpstr>Результативность  </vt:lpstr>
      <vt:lpstr>  Вам интересно увидеть,  что у нас получилось?  Тогда отсканируйте QR-код  и посмотрите наш короткий мультфильм.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Ребята в группе заранее нарисовали фон для будущего мультфильма</dc:title>
  <dc:creator>Админ</dc:creator>
  <cp:lastModifiedBy>Админ</cp:lastModifiedBy>
  <cp:revision>32</cp:revision>
  <dcterms:created xsi:type="dcterms:W3CDTF">2022-10-24T11:04:57Z</dcterms:created>
  <dcterms:modified xsi:type="dcterms:W3CDTF">2022-10-27T08:53:22Z</dcterms:modified>
</cp:coreProperties>
</file>