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70" r:id="rId5"/>
    <p:sldId id="262" r:id="rId6"/>
    <p:sldId id="277" r:id="rId7"/>
    <p:sldId id="271" r:id="rId8"/>
    <p:sldId id="273" r:id="rId9"/>
    <p:sldId id="282" r:id="rId10"/>
    <p:sldId id="283" r:id="rId11"/>
    <p:sldId id="284" r:id="rId12"/>
    <p:sldId id="274" r:id="rId13"/>
    <p:sldId id="276" r:id="rId14"/>
    <p:sldId id="286" r:id="rId15"/>
    <p:sldId id="275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CD-4B18-BD0F-91BE6DCAC50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CD-4B18-BD0F-91BE6DCAC50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 formatCode="0%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CD-4B18-BD0F-91BE6DCAC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091840"/>
        <c:axId val="41093376"/>
      </c:barChart>
      <c:catAx>
        <c:axId val="4109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093376"/>
        <c:crosses val="autoZero"/>
        <c:auto val="1"/>
        <c:lblAlgn val="ctr"/>
        <c:lblOffset val="100"/>
        <c:noMultiLvlLbl val="0"/>
      </c:catAx>
      <c:valAx>
        <c:axId val="4109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09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4C-47A0-B639-56DB6B2D94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4C-47A0-B639-56DB6B2D941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464C-47A0-B639-56DB6B2D9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836608"/>
        <c:axId val="81533568"/>
      </c:barChart>
      <c:catAx>
        <c:axId val="5283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533568"/>
        <c:crosses val="autoZero"/>
        <c:auto val="1"/>
        <c:lblAlgn val="ctr"/>
        <c:lblOffset val="100"/>
        <c:noMultiLvlLbl val="0"/>
      </c:catAx>
      <c:valAx>
        <c:axId val="8153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83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162E-838C-49B1-96B3-43EE211EF4A5}" type="datetimeFigureOut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C27A-605B-4115-96D9-9F6FF5A5F35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704856" cy="2808312"/>
          </a:xfrm>
        </p:spPr>
        <p:txBody>
          <a:bodyPr>
            <a:noAutofit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</a:t>
            </a:r>
            <a: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 безопасности </a:t>
            </a:r>
            <a:r>
              <a:rPr lang="ru-RU" sz="32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</a:t>
            </a:r>
            <a: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условие успешной социализации дошкольника </a:t>
            </a:r>
            <a:r>
              <a:rPr lang="ru-RU" sz="32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через </a:t>
            </a:r>
            <a: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технологию «</a:t>
            </a:r>
            <a:r>
              <a:rPr lang="ru-RU" sz="32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Лэпбук»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5013176"/>
            <a:ext cx="5040560" cy="1368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муниципального бюджетного дошкольного 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учреждения «Стриговский детский сад»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Максимова Марина Валентиновна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Великоустюгский муниципальный район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692696"/>
            <a:ext cx="7704856" cy="1366719"/>
          </a:xfrm>
        </p:spPr>
        <p:txBody>
          <a:bodyPr>
            <a:noAutofit/>
          </a:bodyPr>
          <a:lstStyle/>
          <a:p>
            <a:pPr indent="228600" algn="l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Практический этап.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данном этапе происходит процесс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изготовления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лэпбука. Для этого открываем работу творческой мастерской: с помощью цветной бумаги, клея, ножниц  накопленную информацию размещаем в различных элементах лэпбука: кармашках, блокнотиках, книжках - гармошках, конвертиках и т.д. Далее идет включение работы с лэпбуком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разные структурные компоненты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деятельности: организованную образовательную деятельность, совместную деятельность, самостоятельную деятельность детей группы, игровые и досуговые мероприятия.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326" y="2312518"/>
            <a:ext cx="3548974" cy="2665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15" y="3645024"/>
            <a:ext cx="384042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704856" cy="1224136"/>
          </a:xfrm>
        </p:spPr>
        <p:txBody>
          <a:bodyPr>
            <a:noAutofit/>
          </a:bodyPr>
          <a:lstStyle/>
          <a:p>
            <a:pPr indent="228600" algn="l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Рефлексивно – оценочный этап.</a:t>
            </a:r>
            <a:b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Практическая реализация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 «Лэпбук»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позволила определить оптимальные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 её функционирования – в первую очередь,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соблюдение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этапности реализации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технологии, во-вторых, 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ориентация на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активность и самостоятельность ребенка. Эффективность технологии «Лэпбук»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 обучения доказана 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произошел качественный рост показателей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сформированности знаний и повышения 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интереса к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ознакомлению дошкольников с правилами дорожного движения.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82813" y="5229200"/>
            <a:ext cx="37444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28600">
              <a:lnSpc>
                <a:spcPct val="115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276872"/>
            <a:ext cx="5266605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4962" y="214970"/>
            <a:ext cx="7488832" cy="1224136"/>
          </a:xfrm>
        </p:spPr>
        <p:txBody>
          <a:bodyPr>
            <a:noAutofit/>
          </a:bodyPr>
          <a:lstStyle/>
          <a:p>
            <a:pPr indent="228600" algn="l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Сотрудничество с родителями.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первую очередь,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 рассмотрен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тематическом родительском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собрании, посвященном проблеме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 детей правилам поведения на дорогах. Познакомила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 с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новой технологией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«Лэпбуком», была продемонстрирована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подборка наиболее удачных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лэпбуков. Для родителей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 организован мастер-класс по созданию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лэпбуков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предложено изготовить лэпбук в домашних условиях.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82813" y="5229200"/>
            <a:ext cx="37444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28600">
              <a:lnSpc>
                <a:spcPct val="115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6"/>
          <a:stretch/>
        </p:blipFill>
        <p:spPr>
          <a:xfrm>
            <a:off x="1428978" y="1814400"/>
            <a:ext cx="3600400" cy="38396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8" b="7926"/>
          <a:stretch/>
        </p:blipFill>
        <p:spPr>
          <a:xfrm>
            <a:off x="5148064" y="2636911"/>
            <a:ext cx="3651870" cy="392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692696"/>
            <a:ext cx="7560840" cy="1728192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своей работе с детьми использую и разновидность лэпбука – лэпбокс, который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оформили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виде коробки.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и задания расположили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 коробки в различного вида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кармашках.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вызывает неподдельный интерес детей к игровой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познавательной деятельности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помогает разнообразить даже самую скучную тему, объединить всю группу для увлекательного и полезного занятия и игры,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систематизировать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знания, полученные во время образовательной деятельности.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82813" y="5229200"/>
            <a:ext cx="37444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28600">
              <a:lnSpc>
                <a:spcPct val="115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50523"/>
            <a:ext cx="3796386" cy="28472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48" y="2276872"/>
            <a:ext cx="3749708" cy="28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560840" cy="1224136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Включив технологию «Лэпбук» в работу с детьми по формированию основ безопасности, я получила следующие результаты: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82813" y="5229200"/>
            <a:ext cx="37444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28600">
              <a:lnSpc>
                <a:spcPct val="115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ru-RU" sz="2000" b="1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403697264"/>
              </p:ext>
            </p:extLst>
          </p:nvPr>
        </p:nvGraphicFramePr>
        <p:xfrm>
          <a:off x="1691680" y="1772816"/>
          <a:ext cx="669674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55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-19356"/>
            <a:ext cx="7488832" cy="2512252"/>
          </a:xfrm>
        </p:spPr>
        <p:txBody>
          <a:bodyPr>
            <a:noAutofit/>
          </a:bodyPr>
          <a:lstStyle/>
          <a:p>
            <a:pPr lvl="0" indent="228600" algn="l">
              <a:lnSpc>
                <a:spcPct val="115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результатам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итоговой диагностики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различают и называют специальные виды транспорта, объясняют их назначение; знают элементарные правила дорожного движения; понимают значения сигналов светофора; узнают и называют дорожные знаки «Пешеходный переход», «Дети», «Остановка общественного транспорта», «Подземный пешеходный переход», «Пункт медицинской помощи»; различают и характеризуют проезжую часть, тротуар, подземный пешеходный переход, пешеходный переход «Зебра».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Таким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образом, считаю технологию «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Лэпбук»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универсальным средством развивающего обучения.</a:t>
            </a:r>
            <a:r>
              <a:rPr lang="ru-RU" sz="14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4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986869" y="5517232"/>
            <a:ext cx="783360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28600">
              <a:lnSpc>
                <a:spcPct val="115000"/>
              </a:lnSpc>
            </a:pP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284" y="2636912"/>
            <a:ext cx="5174771" cy="389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16824" cy="381642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Литература:</a:t>
            </a:r>
            <a:b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Ю. «Как обеспечить безопасность дошкольников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М.: Просвещение,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2001.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</a:rPr>
              <a:t>2. Блохина </a:t>
            </a:r>
            <a:r>
              <a:rPr lang="ru-RU" sz="1600" dirty="0">
                <a:latin typeface="Times New Roman" panose="02020603050405020304" pitchFamily="18" charset="0"/>
              </a:rPr>
              <a:t>Е., Лиханова Т. Лэпбук – «наколенная книга» // Обруч. 2015. №4. с. 29–30</a:t>
            </a:r>
            <a:r>
              <a:rPr lang="ru-RU" sz="1600" dirty="0" smtClean="0">
                <a:latin typeface="Times New Roman" panose="02020603050405020304" pitchFamily="18" charset="0"/>
              </a:rPr>
              <a:t>.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Татьяна Пироженко – биография…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Режим доступа:</a:t>
            </a:r>
            <a:b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://www.livelib.ru/author/546220-tatyana-pirozhenko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</a:rPr>
              <a:t>4</a:t>
            </a:r>
            <a:r>
              <a:rPr lang="ru-RU" sz="1600" dirty="0" smtClean="0">
                <a:latin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лэпбук. </a:t>
            </a:r>
            <a:r>
              <a:rPr lang="ru-RU" sz="1600" dirty="0">
                <a:latin typeface="Times New Roman" panose="02020603050405020304" pitchFamily="18" charset="0"/>
              </a:rPr>
              <a:t>[Электронный ресурс]. Режим доступа</a:t>
            </a:r>
            <a:r>
              <a:rPr lang="ru-RU" sz="1600" dirty="0" smtClean="0">
                <a:latin typeface="Times New Roman" panose="02020603050405020304" pitchFamily="18" charset="0"/>
              </a:rPr>
              <a:t>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https://tavika.ru/lapbook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Современная игровая технология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Режим доступа: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https://nsportal.ru/detskiy-sad/raznoe/2022/05/14/metodicheskie-rekomendatsii-sovremennaya-igrovaya-tehnologiya-lepbuk</a:t>
            </a:r>
            <a:r>
              <a:rPr lang="ru-RU" sz="1800" dirty="0">
                <a:latin typeface="var(--bs-font-sans-serif)"/>
              </a:rPr>
              <a:t/>
            </a:r>
            <a:br>
              <a:rPr lang="ru-RU" sz="1800" dirty="0">
                <a:latin typeface="var(--bs-font-sans-serif)"/>
              </a:rPr>
            </a:b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986869" y="5517232"/>
            <a:ext cx="783360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28600">
              <a:lnSpc>
                <a:spcPct val="115000"/>
              </a:lnSpc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396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88832" cy="2232248"/>
          </a:xfrm>
        </p:spPr>
        <p:txBody>
          <a:bodyPr>
            <a:normAutofit fontScale="90000"/>
          </a:bodyPr>
          <a:lstStyle/>
          <a:p>
            <a:pPr indent="449580" algn="l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развитием научно-технического прогресса с каждым годом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увеличивается количество дорожно-транспортных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происшествий.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статистике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каждой десятой жертвой в них становится ребёнок. Учитывая, что участниками дорожного движения дети становятся намного раньше, чем учениками школы, я организовала работу с детьми группы по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обучению их безопасному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поведению на дорогах.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темы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 дошкольников правилам дорожного движения считаю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важной, поскольку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у дошкольников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отсутствует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защитная психологическая реакция на дорожную обстановку, которая свойственна взрослым.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822707"/>
            <a:ext cx="3692026" cy="34869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11417" b="3859"/>
          <a:stretch/>
        </p:blipFill>
        <p:spPr>
          <a:xfrm>
            <a:off x="5418615" y="2822707"/>
            <a:ext cx="3384376" cy="3486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11602" y="548680"/>
            <a:ext cx="7416824" cy="3528392"/>
          </a:xfrm>
        </p:spPr>
        <p:txBody>
          <a:bodyPr>
            <a:normAutofit fontScale="90000"/>
          </a:bodyPr>
          <a:lstStyle/>
          <a:p>
            <a:pPr indent="450215" algn="l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Цель: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детей навыков осознанного поведения на улицах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города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через технологию «Лэпбук».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с правилами дорожного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движения,  используя технологию «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эпбук».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Уточнить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расширить представления детей обо всех участниках дорожного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движения.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способность к предвидению возможной опасности в конкретно меняющейся ситуации и построению адекватного безопасного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поведения с помощью технологии «Лэпбук».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Формировать у дошкольников умение самостоятельно собирать, систематизировать и классифицировать информацию, использовать ее для создания лэпбука.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потребность детей быть дисциплинированными и внимательными на улицах, осторожными и  осмотрительными.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Организовать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 родителями воспитанников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вопросу безопасности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знакомство их с технологией «Лэпбук».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895119"/>
            <a:ext cx="3456384" cy="25922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54" y="3895119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4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482813" y="5229200"/>
            <a:ext cx="37444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28600">
              <a:lnSpc>
                <a:spcPct val="115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60648"/>
            <a:ext cx="7776864" cy="4179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Выстроила систему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формированию основ безопасности с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детьми с включением таких форм работы как: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766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бучающие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развивающие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занятия: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«Правила и безопасность дорожного движения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»,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«Происхождение транспорта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»;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беседы: «Что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знаешь об улице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?»,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«Уроки мудреца Светофора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»;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сюжетные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игры: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Прогулка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улицам города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«Автопарковка», «Путешествуем на автобусе» и др.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елевые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прогулки 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наблюдения: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«Знакомство с дорогой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»,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целевая прогулка к пешеходному переходу.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раздники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развлечения в рамках Недели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безопасности: «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Путешествие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 страну правил Дорожного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движения»,  «Пешеходы и автомобили» и др.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оздание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библиотеки по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ОБЖ.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роекты: «Зачем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дороге светофор?», «Для кого нужны правила дорожного движения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кции: «Засветись»; флеш-мобы: «Красный, желтый, зеленый»; челленджи: «Возьми ребенка за руку», «Везу ребенка правильно» и др.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17" y="3861048"/>
            <a:ext cx="2064961" cy="27532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04" y="4191254"/>
            <a:ext cx="3222104" cy="24165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40" y="3861048"/>
            <a:ext cx="2060088" cy="27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653536" cy="1008112"/>
          </a:xfrm>
        </p:spPr>
        <p:txBody>
          <a:bodyPr>
            <a:normAutofit/>
          </a:bodyPr>
          <a:lstStyle/>
          <a:p>
            <a:pPr indent="450215" algn="l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539388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Сравнительная диаграмма уровня знаний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правил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дорожного движения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детей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разновозрастной группы «Почемучки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 до использования технологии «Лэпбук»</a:t>
            </a:r>
            <a:endParaRPr lang="ru-RU" sz="14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27481056"/>
              </p:ext>
            </p:extLst>
          </p:nvPr>
        </p:nvGraphicFramePr>
        <p:xfrm>
          <a:off x="1668016" y="1628800"/>
          <a:ext cx="7029128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22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260648"/>
            <a:ext cx="4032448" cy="6264696"/>
          </a:xfrm>
        </p:spPr>
        <p:txBody>
          <a:bodyPr>
            <a:noAutofit/>
          </a:bodyPr>
          <a:lstStyle/>
          <a:p>
            <a:pPr indent="228600" algn="l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ru-RU" sz="20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39552" y="5229200"/>
            <a:ext cx="37444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28600">
              <a:lnSpc>
                <a:spcPct val="115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1" y="557880"/>
            <a:ext cx="747479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Передо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мной встала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- как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повысить интерес детей к изучаемой теме,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систематизировать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полученные знания в эффективной интерактивной форме?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нашла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 - с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помощью  технологии «Лэпбук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(авторы: 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Тэмми </a:t>
            </a: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Дюби, Татьяна Пироженко).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58" y="1982350"/>
            <a:ext cx="5615996" cy="421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>
          <a:xfrm>
            <a:off x="482813" y="5229200"/>
            <a:ext cx="37444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28600">
              <a:lnSpc>
                <a:spcPct val="115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60648"/>
            <a:ext cx="7812360" cy="313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я использую </a:t>
            </a:r>
            <a:r>
              <a:rPr lang="ru-RU" sz="16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технологию «Лэпбук» </a:t>
            </a: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работе с дошкольниками </a:t>
            </a: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изучению </a:t>
            </a:r>
            <a:r>
              <a:rPr lang="ru-RU" sz="16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 дорожного движения?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Лэпбук 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в </a:t>
            </a: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игровой форме 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знакомить детей с правилами дорожного движения</a:t>
            </a: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Лэпбук позволяет 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быстро и эффективно закрепить изученное в занимательно-игровой форме. В </a:t>
            </a: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любое 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ребенок может самостоятельно открыть  лэпбук </a:t>
            </a: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рассмотреть </a:t>
            </a: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книжку-папку, 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погружаясь в </a:t>
            </a: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ранее изученный материал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При создании лэпбука 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помогаю </a:t>
            </a: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ребенку 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сделать первые шаги к формированию навыка самостоятельно собирать, изучать и классифицировать информацию</a:t>
            </a: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Дети не получают знания в готовом виде, а добывают их сами в процессе исследовательской и познавательной деятельности.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Лэпбук помогает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организовать эффективное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по вопросу безопасности с родителями воспитанников.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181384"/>
            <a:ext cx="4529853" cy="339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31640" y="908720"/>
            <a:ext cx="7554238" cy="772797"/>
          </a:xfrm>
        </p:spPr>
        <p:txBody>
          <a:bodyPr>
            <a:noAutofit/>
          </a:bodyPr>
          <a:lstStyle/>
          <a:p>
            <a:pPr indent="228600" algn="l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Выбор темы.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выборе темы для изготовления лэпбука я учитываю возраст детей, их интересы, творческие способности и практические навыки, которые пригодятся в совместной деятельности при изготовлении папки. Считаю важным использовать такие материалы, которые будут долговечны, эстетически привлекательны,  иметь минимум подписей, максимум различного вида форм детской деятельности.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13895"/>
            <a:ext cx="7776864" cy="466833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по технологии «Лэпбук»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82813" y="5229200"/>
            <a:ext cx="37444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28600">
              <a:lnSpc>
                <a:spcPct val="115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021" y="2420888"/>
            <a:ext cx="5324268" cy="399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7165" y="620688"/>
            <a:ext cx="7704856" cy="1080120"/>
          </a:xfrm>
        </p:spPr>
        <p:txBody>
          <a:bodyPr>
            <a:noAutofit/>
          </a:bodyPr>
          <a:lstStyle/>
          <a:p>
            <a:pPr indent="228600" algn="l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Проектирование макета.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выбора темы совместно с дошкольниками составляем макет лэпбука, то есть планируем  содержание карманов, разворачивающихся страничек, вращающихся кругов, игровых карточек. План (макет) лэпбука представляем в виде схемы или рисунка, обсуждаем и анализируем его совместно с детьми группы. Распределяем обязанности по созданию лэпбука.</a:t>
            </a:r>
            <a:b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82813" y="5229200"/>
            <a:ext cx="37444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28600">
              <a:lnSpc>
                <a:spcPct val="115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9"/>
          <a:stretch/>
        </p:blipFill>
        <p:spPr>
          <a:xfrm>
            <a:off x="1427165" y="1862831"/>
            <a:ext cx="3360859" cy="42495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6"/>
          <a:stretch/>
        </p:blipFill>
        <p:spPr>
          <a:xfrm>
            <a:off x="5070468" y="1862831"/>
            <a:ext cx="3477643" cy="423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0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161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var(--bs-font-sans-serif)</vt:lpstr>
      <vt:lpstr>Тема Office</vt:lpstr>
      <vt:lpstr> Формирование основ безопасности  как условие успешной социализации дошкольника через технологию «Лэпбук»</vt:lpstr>
      <vt:lpstr>   С развитием научно-технического прогресса с каждым годом увеличивается количество дорожно-транспортных происшествий. По статистике каждой десятой жертвой в них становится ребёнок. Учитывая, что участниками дорожного движения дети становятся намного раньше, чем учениками школы, я организовала работу с детьми группы по обучению их безопасному поведению на дорогах.  Актуальность темы обучения дошкольников правилам дорожного движения считаю важной, поскольку что у дошкольников отсутствует защитная психологическая реакция на дорожную обстановку, которая свойственна взрослым.  </vt:lpstr>
      <vt:lpstr> Цель: формирование у детей навыков осознанного поведения на улицах города через технологию «Лэпбук». Задачи: 1. Познакомить детей с правилами дорожного движения,  используя технологию «Лэпбук». 2. Уточнить и расширить представления детей обо всех участниках дорожного движения. 3. Развивать у детей способность к предвидению возможной опасности в конкретно меняющейся ситуации и построению адекватного безопасного поведения с помощью технологии «Лэпбук». 4. Формировать у дошкольников умение самостоятельно собирать, систематизировать и классифицировать информацию, использовать ее для создания лэпбука. 5. Воспитывать потребность детей быть дисциплинированными и внимательными на улицах, осторожными и  осмотрительными. 6. Организовать взаимодействие с родителями воспитанников по вопросу безопасности через знакомство их с технологией «Лэпбук».  </vt:lpstr>
      <vt:lpstr>Презентация PowerPoint</vt:lpstr>
      <vt:lpstr>                                          </vt:lpstr>
      <vt:lpstr>             </vt:lpstr>
      <vt:lpstr>Презентация PowerPoint</vt:lpstr>
      <vt:lpstr>  1. Выбор темы.  При выборе темы для изготовления лэпбука я учитываю возраст детей, их интересы, творческие способности и практические навыки, которые пригодятся в совместной деятельности при изготовлении папки. Считаю важным использовать такие материалы, которые будут долговечны, эстетически привлекательны,  иметь минимум подписей, максимум различного вида форм детской деятельности.</vt:lpstr>
      <vt:lpstr> 2. Проектирование макета. После выбора темы совместно с дошкольниками составляем макет лэпбука, то есть планируем  содержание карманов, разворачивающихся страничек, вращающихся кругов, игровых карточек. План (макет) лэпбука представляем в виде схемы или рисунка, обсуждаем и анализируем его совместно с детьми группы. Распределяем обязанности по созданию лэпбука.  </vt:lpstr>
      <vt:lpstr> 3. Практический этап. На данном этапе происходит процесс изготовления лэпбука. Для этого открываем работу творческой мастерской: с помощью цветной бумаги, клея, ножниц  накопленную информацию размещаем в различных элементах лэпбука: кармашках, блокнотиках, книжках - гармошках, конвертиках и т.д. Далее идет включение работы с лэпбуком в разные структурные компоненты деятельности: организованную образовательную деятельность, совместную деятельность, самостоятельную деятельность детей группы, игровые и досуговые мероприятия.  </vt:lpstr>
      <vt:lpstr> 4. Рефлексивно – оценочный этап. Практическая реализация технологии «Лэпбук» позволила определить оптимальные условия её функционирования – в первую очередь, соблюдение этапности реализации технологии, во-вторых,  ориентация на активность и самостоятельность ребенка. Эффективность технологии «Лэпбук» как средства обучения доказана – произошел качественный рост показателей уровня сформированности знаний и повышения  интереса к ознакомлению дошкольников с правилами дорожного движения.</vt:lpstr>
      <vt:lpstr>  Сотрудничество с родителями.  В первую очередь,  был рассмотрен вопрос на тематическом родительском собрании, посвященном проблеме обучения детей правилам поведения на дорогах. Познакомила родителей с новой технологией – «Лэпбуком», была продемонстрирована подборка наиболее удачных лэпбуков. Для родителей был организован мастер-класс по созданию лэпбуков и предложено изготовить лэпбук в домашних условиях. </vt:lpstr>
      <vt:lpstr>     В своей работе с детьми использую и разновидность лэпбука – лэпбокс, который мы оформили в виде коробки. Игры и задания расположили внутри коробки в различного вида кармашках. Это оборудование вызывает неподдельный интерес детей к игровой и познавательной деятельности, помогает разнообразить даже самую скучную тему, объединить всю группу для увлекательного и полезного занятия и игры, систематизировать знания, полученные во время образовательной деятельности.    </vt:lpstr>
      <vt:lpstr>     Включив технологию «Лэпбук» в работу с детьми по формированию основ безопасности, я получила следующие результаты:    </vt:lpstr>
      <vt:lpstr>        По результатам итоговой диагностики дети группы различают и называют специальные виды транспорта, объясняют их назначение; знают элементарные правила дорожного движения; понимают значения сигналов светофора; узнают и называют дорожные знаки «Пешеходный переход», «Дети», «Остановка общественного транспорта», «Подземный пешеходный переход», «Пункт медицинской помощи»; различают и характеризуют проезжую часть, тротуар, подземный пешеходный переход, пешеходный переход «Зебра».  Таким образом, считаю технологию «Лэпбук» универсальным средством развивающего обучения.     </vt:lpstr>
      <vt:lpstr>                                    Литература:  1. Белая К. Ю. «Как обеспечить безопасность дошкольников» // М.: Просвещение, 2001. 2. Блохина Е., Лиханова Т. Лэпбук – «наколенная книга» // Обруч. 2015. №4. с. 29–30. 3. Татьяна Пироженко – биография… [Электронный ресурс]. Режим доступа: https://www.livelib.ru/author/546220-tatyana-pirozhenko 4. Что такое лэпбук. [Электронный ресурс]. Режим доступа: https://tavika.ru/lapbook 5. Методические рекомендации Современная игровая технология «Лэпбук» для дошкольников. [Электронный ресурс]. Режим доступа: https://nsportal.ru/detskiy-sad/raznoe/2022/05/14/metodicheskie-rekomendatsii-sovremennaya-igrovaya-tehnologiya-lepbuk    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Lucky</dc:creator>
  <cp:lastModifiedBy>User</cp:lastModifiedBy>
  <cp:revision>136</cp:revision>
  <dcterms:created xsi:type="dcterms:W3CDTF">2015-02-24T06:07:36Z</dcterms:created>
  <dcterms:modified xsi:type="dcterms:W3CDTF">2022-10-27T17:02:18Z</dcterms:modified>
</cp:coreProperties>
</file>