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0" r:id="rId3"/>
    <p:sldMasterId id="2147483732" r:id="rId4"/>
    <p:sldMasterId id="2147483744" r:id="rId5"/>
    <p:sldMasterId id="2147483756" r:id="rId6"/>
    <p:sldMasterId id="2147483768" r:id="rId7"/>
  </p:sldMasterIdLst>
  <p:notesMasterIdLst>
    <p:notesMasterId r:id="rId36"/>
  </p:notesMasterIdLst>
  <p:sldIdLst>
    <p:sldId id="290" r:id="rId8"/>
    <p:sldId id="282" r:id="rId9"/>
    <p:sldId id="291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7" r:id="rId19"/>
    <p:sldId id="268" r:id="rId20"/>
    <p:sldId id="269" r:id="rId21"/>
    <p:sldId id="270" r:id="rId22"/>
    <p:sldId id="277" r:id="rId23"/>
    <p:sldId id="271" r:id="rId24"/>
    <p:sldId id="272" r:id="rId25"/>
    <p:sldId id="273" r:id="rId26"/>
    <p:sldId id="274" r:id="rId27"/>
    <p:sldId id="275" r:id="rId28"/>
    <p:sldId id="276" r:id="rId29"/>
    <p:sldId id="292" r:id="rId30"/>
    <p:sldId id="295" r:id="rId31"/>
    <p:sldId id="293" r:id="rId32"/>
    <p:sldId id="294" r:id="rId33"/>
    <p:sldId id="296" r:id="rId34"/>
    <p:sldId id="297" r:id="rId35"/>
  </p:sldIdLst>
  <p:sldSz cx="9144000" cy="5143500" type="screen16x9"/>
  <p:notesSz cx="6858000" cy="9144000"/>
  <p:defaultTextStyle>
    <a:defPPr>
      <a:defRPr lang="ru-RU"/>
    </a:defPPr>
    <a:lvl1pPr marL="0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821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643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465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286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111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932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755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577" algn="l" defTabSz="9116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14" d="100"/>
          <a:sy n="114" d="100"/>
        </p:scale>
        <p:origin x="714" y="10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C73FE-6B67-4A6C-BBE1-D12EA803D22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1DD75-176B-4039-AB3A-743BC52C09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39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21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43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465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286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111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932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755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577" algn="l" defTabSz="9116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1DD75-176B-4039-AB3A-743BC52C09D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1DD75-176B-4039-AB3A-743BC52C09D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3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1" y="2421402"/>
            <a:ext cx="7854696" cy="1314450"/>
          </a:xfrm>
        </p:spPr>
        <p:txBody>
          <a:bodyPr lIns="0" rIns="18232"/>
          <a:lstStyle>
            <a:lvl1pPr marL="0" marR="45579" indent="0" algn="r">
              <a:buNone/>
              <a:defRPr>
                <a:solidFill>
                  <a:schemeClr val="tx1"/>
                </a:solidFill>
              </a:defRPr>
            </a:lvl1pPr>
            <a:lvl2pPr marL="455821" indent="0" algn="ctr">
              <a:buNone/>
            </a:lvl2pPr>
            <a:lvl3pPr marL="911643" indent="0" algn="ctr">
              <a:buNone/>
            </a:lvl3pPr>
            <a:lvl4pPr marL="1367465" indent="0" algn="ctr">
              <a:buNone/>
            </a:lvl4pPr>
            <a:lvl5pPr marL="1823286" indent="0" algn="ctr">
              <a:buNone/>
            </a:lvl5pPr>
            <a:lvl6pPr marL="2279111" indent="0" algn="ctr">
              <a:buNone/>
            </a:lvl6pPr>
            <a:lvl7pPr marL="2734932" indent="0" algn="ctr">
              <a:buNone/>
            </a:lvl7pPr>
            <a:lvl8pPr marL="3190755" indent="0" algn="ctr">
              <a:buNone/>
            </a:lvl8pPr>
            <a:lvl9pPr marL="3646577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9"/>
            <a:ext cx="7406640" cy="1314450"/>
          </a:xfrm>
        </p:spPr>
        <p:txBody>
          <a:bodyPr tIns="0"/>
          <a:lstStyle>
            <a:lvl1pPr marL="27351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5821" indent="0" algn="ctr">
              <a:buNone/>
            </a:lvl2pPr>
            <a:lvl3pPr marL="911643" indent="0" algn="ctr">
              <a:buNone/>
            </a:lvl3pPr>
            <a:lvl4pPr marL="1367465" indent="0" algn="ctr">
              <a:buNone/>
            </a:lvl4pPr>
            <a:lvl5pPr marL="1823286" indent="0" algn="ctr">
              <a:buNone/>
            </a:lvl5pPr>
            <a:lvl6pPr marL="2279111" indent="0" algn="ctr">
              <a:buNone/>
            </a:lvl6pPr>
            <a:lvl7pPr marL="2734932" indent="0" algn="ctr">
              <a:buNone/>
            </a:lvl7pPr>
            <a:lvl8pPr marL="3190755" indent="0" algn="ctr">
              <a:buNone/>
            </a:lvl8pPr>
            <a:lvl9pPr marL="3646577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502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19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23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32" indent="0">
              <a:lnSpc>
                <a:spcPts val="2299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19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392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143003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143003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6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811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3811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2007" indent="-273491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2007" indent="-273491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17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81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23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1265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6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999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41"/>
            <a:ext cx="3810000" cy="523875"/>
          </a:xfrm>
        </p:spPr>
        <p:txBody>
          <a:bodyPr/>
          <a:lstStyle>
            <a:lvl1pPr marL="45579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4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3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162" tIns="273491" rIns="91162" bIns="45579" rtlCol="0" anchor="t">
            <a:normAutofit/>
          </a:bodyPr>
          <a:lstStyle/>
          <a:p>
            <a:pPr marL="0" indent="-282612" algn="l" rtl="0" eaLnBrk="1" latinLnBrk="0" hangingPunct="1">
              <a:lnSpc>
                <a:spcPts val="2999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1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162" tIns="273491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74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607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1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2692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6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3"/>
            <a:ext cx="1828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3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532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41773"/>
            <a:ext cx="77724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0"/>
            <a:ext cx="68580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7141" indent="0" algn="ctr">
              <a:buNone/>
              <a:defRPr sz="1300"/>
            </a:lvl2pPr>
            <a:lvl3pPr marL="574283" indent="0" algn="ctr">
              <a:buNone/>
              <a:defRPr sz="1100"/>
            </a:lvl3pPr>
            <a:lvl4pPr marL="861431" indent="0" algn="ctr">
              <a:buNone/>
              <a:defRPr sz="1000"/>
            </a:lvl4pPr>
            <a:lvl5pPr marL="1148572" indent="0" algn="ctr">
              <a:buNone/>
              <a:defRPr sz="1000"/>
            </a:lvl5pPr>
            <a:lvl6pPr marL="1435719" indent="0" algn="ctr">
              <a:buNone/>
              <a:defRPr sz="1000"/>
            </a:lvl6pPr>
            <a:lvl7pPr marL="1722863" indent="0" algn="ctr">
              <a:buNone/>
              <a:defRPr sz="1000"/>
            </a:lvl7pPr>
            <a:lvl8pPr marL="2010005" indent="0" algn="ctr">
              <a:buNone/>
              <a:defRPr sz="1000"/>
            </a:lvl8pPr>
            <a:lvl9pPr marL="2297145" indent="0" algn="ctr">
              <a:buNone/>
              <a:defRPr sz="1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39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36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71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742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614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857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3571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2286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1000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9714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64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71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39" cy="617934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141" indent="0">
              <a:buNone/>
              <a:defRPr sz="1300" b="1"/>
            </a:lvl2pPr>
            <a:lvl3pPr marL="574283" indent="0">
              <a:buNone/>
              <a:defRPr sz="1100" b="1"/>
            </a:lvl3pPr>
            <a:lvl4pPr marL="861431" indent="0">
              <a:buNone/>
              <a:defRPr sz="1000" b="1"/>
            </a:lvl4pPr>
            <a:lvl5pPr marL="1148572" indent="0">
              <a:buNone/>
              <a:defRPr sz="1000" b="1"/>
            </a:lvl5pPr>
            <a:lvl6pPr marL="1435719" indent="0">
              <a:buNone/>
              <a:defRPr sz="1000" b="1"/>
            </a:lvl6pPr>
            <a:lvl7pPr marL="1722863" indent="0">
              <a:buNone/>
              <a:defRPr sz="1000" b="1"/>
            </a:lvl7pPr>
            <a:lvl8pPr marL="2010005" indent="0">
              <a:buNone/>
              <a:defRPr sz="1000" b="1"/>
            </a:lvl8pPr>
            <a:lvl9pPr marL="2297145" indent="0">
              <a:buNone/>
              <a:defRPr sz="1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7"/>
            <a:ext cx="3868339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141" indent="0">
              <a:buNone/>
              <a:defRPr sz="1300" b="1"/>
            </a:lvl2pPr>
            <a:lvl3pPr marL="574283" indent="0">
              <a:buNone/>
              <a:defRPr sz="1100" b="1"/>
            </a:lvl3pPr>
            <a:lvl4pPr marL="861431" indent="0">
              <a:buNone/>
              <a:defRPr sz="1000" b="1"/>
            </a:lvl4pPr>
            <a:lvl5pPr marL="1148572" indent="0">
              <a:buNone/>
              <a:defRPr sz="1000" b="1"/>
            </a:lvl5pPr>
            <a:lvl6pPr marL="1435719" indent="0">
              <a:buNone/>
              <a:defRPr sz="1000" b="1"/>
            </a:lvl6pPr>
            <a:lvl7pPr marL="1722863" indent="0">
              <a:buNone/>
              <a:defRPr sz="1000" b="1"/>
            </a:lvl7pPr>
            <a:lvl8pPr marL="2010005" indent="0">
              <a:buNone/>
              <a:defRPr sz="1000" b="1"/>
            </a:lvl8pPr>
            <a:lvl9pPr marL="2297145" indent="0">
              <a:buNone/>
              <a:defRPr sz="1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86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8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1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3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579" rIns="45579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15" y="740592"/>
            <a:ext cx="4629149" cy="36552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000"/>
            </a:lvl1pPr>
            <a:lvl2pPr marL="287141" indent="0">
              <a:buNone/>
              <a:defRPr sz="900"/>
            </a:lvl2pPr>
            <a:lvl3pPr marL="574283" indent="0">
              <a:buNone/>
              <a:defRPr sz="800"/>
            </a:lvl3pPr>
            <a:lvl4pPr marL="861431" indent="0">
              <a:buNone/>
              <a:defRPr sz="600"/>
            </a:lvl4pPr>
            <a:lvl5pPr marL="1148572" indent="0">
              <a:buNone/>
              <a:defRPr sz="600"/>
            </a:lvl5pPr>
            <a:lvl6pPr marL="1435719" indent="0">
              <a:buNone/>
              <a:defRPr sz="600"/>
            </a:lvl6pPr>
            <a:lvl7pPr marL="1722863" indent="0">
              <a:buNone/>
              <a:defRPr sz="600"/>
            </a:lvl7pPr>
            <a:lvl8pPr marL="2010005" indent="0">
              <a:buNone/>
              <a:defRPr sz="600"/>
            </a:lvl8pPr>
            <a:lvl9pPr marL="2297145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15" y="740592"/>
            <a:ext cx="4629149" cy="3655219"/>
          </a:xfrm>
        </p:spPr>
        <p:txBody>
          <a:bodyPr anchor="t"/>
          <a:lstStyle>
            <a:lvl1pPr marL="0" indent="0">
              <a:buNone/>
              <a:defRPr sz="2000"/>
            </a:lvl1pPr>
            <a:lvl2pPr marL="287141" indent="0">
              <a:buNone/>
              <a:defRPr sz="1800"/>
            </a:lvl2pPr>
            <a:lvl3pPr marL="574283" indent="0">
              <a:buNone/>
              <a:defRPr sz="1500"/>
            </a:lvl3pPr>
            <a:lvl4pPr marL="861431" indent="0">
              <a:buNone/>
              <a:defRPr sz="1300"/>
            </a:lvl4pPr>
            <a:lvl5pPr marL="1148572" indent="0">
              <a:buNone/>
              <a:defRPr sz="1300"/>
            </a:lvl5pPr>
            <a:lvl6pPr marL="1435719" indent="0">
              <a:buNone/>
              <a:defRPr sz="1300"/>
            </a:lvl6pPr>
            <a:lvl7pPr marL="1722863" indent="0">
              <a:buNone/>
              <a:defRPr sz="1300"/>
            </a:lvl7pPr>
            <a:lvl8pPr marL="2010005" indent="0">
              <a:buNone/>
              <a:defRPr sz="1300"/>
            </a:lvl8pPr>
            <a:lvl9pPr marL="2297145" indent="0">
              <a:buNone/>
              <a:defRPr sz="1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000"/>
            </a:lvl1pPr>
            <a:lvl2pPr marL="287141" indent="0">
              <a:buNone/>
              <a:defRPr sz="900"/>
            </a:lvl2pPr>
            <a:lvl3pPr marL="574283" indent="0">
              <a:buNone/>
              <a:defRPr sz="800"/>
            </a:lvl3pPr>
            <a:lvl4pPr marL="861431" indent="0">
              <a:buNone/>
              <a:defRPr sz="600"/>
            </a:lvl4pPr>
            <a:lvl5pPr marL="1148572" indent="0">
              <a:buNone/>
              <a:defRPr sz="600"/>
            </a:lvl5pPr>
            <a:lvl6pPr marL="1435719" indent="0">
              <a:buNone/>
              <a:defRPr sz="600"/>
            </a:lvl6pPr>
            <a:lvl7pPr marL="1722863" indent="0">
              <a:buNone/>
              <a:defRPr sz="600"/>
            </a:lvl7pPr>
            <a:lvl8pPr marL="2010005" indent="0">
              <a:buNone/>
              <a:defRPr sz="600"/>
            </a:lvl8pPr>
            <a:lvl9pPr marL="2297145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67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46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9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3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3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41773"/>
            <a:ext cx="77724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0"/>
            <a:ext cx="68580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7165" indent="0" algn="ctr">
              <a:buNone/>
              <a:defRPr sz="1300"/>
            </a:lvl2pPr>
            <a:lvl3pPr marL="574332" indent="0" algn="ctr">
              <a:buNone/>
              <a:defRPr sz="1100"/>
            </a:lvl3pPr>
            <a:lvl4pPr marL="861499" indent="0" algn="ctr">
              <a:buNone/>
              <a:defRPr sz="1000"/>
            </a:lvl4pPr>
            <a:lvl5pPr marL="1148668" indent="0" algn="ctr">
              <a:buNone/>
              <a:defRPr sz="1000"/>
            </a:lvl5pPr>
            <a:lvl6pPr marL="1435836" indent="0" algn="ctr">
              <a:buNone/>
              <a:defRPr sz="1000"/>
            </a:lvl6pPr>
            <a:lvl7pPr marL="1723004" indent="0" algn="ctr">
              <a:buNone/>
              <a:defRPr sz="1000"/>
            </a:lvl7pPr>
            <a:lvl8pPr marL="2010169" indent="0" algn="ctr">
              <a:buNone/>
              <a:defRPr sz="1000"/>
            </a:lvl8pPr>
            <a:lvl9pPr marL="2297334" indent="0" algn="ctr">
              <a:buNone/>
              <a:defRPr sz="1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61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71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743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6149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866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358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2300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1016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9733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67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8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39" cy="617934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165" indent="0">
              <a:buNone/>
              <a:defRPr sz="1300" b="1"/>
            </a:lvl2pPr>
            <a:lvl3pPr marL="574332" indent="0">
              <a:buNone/>
              <a:defRPr sz="1100" b="1"/>
            </a:lvl3pPr>
            <a:lvl4pPr marL="861499" indent="0">
              <a:buNone/>
              <a:defRPr sz="1000" b="1"/>
            </a:lvl4pPr>
            <a:lvl5pPr marL="1148668" indent="0">
              <a:buNone/>
              <a:defRPr sz="1000" b="1"/>
            </a:lvl5pPr>
            <a:lvl6pPr marL="1435836" indent="0">
              <a:buNone/>
              <a:defRPr sz="1000" b="1"/>
            </a:lvl6pPr>
            <a:lvl7pPr marL="1723004" indent="0">
              <a:buNone/>
              <a:defRPr sz="1000" b="1"/>
            </a:lvl7pPr>
            <a:lvl8pPr marL="2010169" indent="0">
              <a:buNone/>
              <a:defRPr sz="1000" b="1"/>
            </a:lvl8pPr>
            <a:lvl9pPr marL="2297334" indent="0">
              <a:buNone/>
              <a:defRPr sz="1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7"/>
            <a:ext cx="3868339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7165" indent="0">
              <a:buNone/>
              <a:defRPr sz="1300" b="1"/>
            </a:lvl2pPr>
            <a:lvl3pPr marL="574332" indent="0">
              <a:buNone/>
              <a:defRPr sz="1100" b="1"/>
            </a:lvl3pPr>
            <a:lvl4pPr marL="861499" indent="0">
              <a:buNone/>
              <a:defRPr sz="1000" b="1"/>
            </a:lvl4pPr>
            <a:lvl5pPr marL="1148668" indent="0">
              <a:buNone/>
              <a:defRPr sz="1000" b="1"/>
            </a:lvl5pPr>
            <a:lvl6pPr marL="1435836" indent="0">
              <a:buNone/>
              <a:defRPr sz="1000" b="1"/>
            </a:lvl6pPr>
            <a:lvl7pPr marL="1723004" indent="0">
              <a:buNone/>
              <a:defRPr sz="1000" b="1"/>
            </a:lvl7pPr>
            <a:lvl8pPr marL="2010169" indent="0">
              <a:buNone/>
              <a:defRPr sz="1000" b="1"/>
            </a:lvl8pPr>
            <a:lvl9pPr marL="2297334" indent="0">
              <a:buNone/>
              <a:defRPr sz="1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0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32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12" y="740589"/>
            <a:ext cx="4629149" cy="36552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000"/>
            </a:lvl1pPr>
            <a:lvl2pPr marL="287165" indent="0">
              <a:buNone/>
              <a:defRPr sz="900"/>
            </a:lvl2pPr>
            <a:lvl3pPr marL="574332" indent="0">
              <a:buNone/>
              <a:defRPr sz="800"/>
            </a:lvl3pPr>
            <a:lvl4pPr marL="861499" indent="0">
              <a:buNone/>
              <a:defRPr sz="600"/>
            </a:lvl4pPr>
            <a:lvl5pPr marL="1148668" indent="0">
              <a:buNone/>
              <a:defRPr sz="600"/>
            </a:lvl5pPr>
            <a:lvl6pPr marL="1435836" indent="0">
              <a:buNone/>
              <a:defRPr sz="600"/>
            </a:lvl6pPr>
            <a:lvl7pPr marL="1723004" indent="0">
              <a:buNone/>
              <a:defRPr sz="600"/>
            </a:lvl7pPr>
            <a:lvl8pPr marL="2010169" indent="0">
              <a:buNone/>
              <a:defRPr sz="600"/>
            </a:lvl8pPr>
            <a:lvl9pPr marL="2297334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45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12" y="740589"/>
            <a:ext cx="4629149" cy="3655219"/>
          </a:xfrm>
        </p:spPr>
        <p:txBody>
          <a:bodyPr anchor="t"/>
          <a:lstStyle>
            <a:lvl1pPr marL="0" indent="0">
              <a:buNone/>
              <a:defRPr sz="2000"/>
            </a:lvl1pPr>
            <a:lvl2pPr marL="287165" indent="0">
              <a:buNone/>
              <a:defRPr sz="1800"/>
            </a:lvl2pPr>
            <a:lvl3pPr marL="574332" indent="0">
              <a:buNone/>
              <a:defRPr sz="1500"/>
            </a:lvl3pPr>
            <a:lvl4pPr marL="861499" indent="0">
              <a:buNone/>
              <a:defRPr sz="1300"/>
            </a:lvl4pPr>
            <a:lvl5pPr marL="1148668" indent="0">
              <a:buNone/>
              <a:defRPr sz="1300"/>
            </a:lvl5pPr>
            <a:lvl6pPr marL="1435836" indent="0">
              <a:buNone/>
              <a:defRPr sz="1300"/>
            </a:lvl6pPr>
            <a:lvl7pPr marL="1723004" indent="0">
              <a:buNone/>
              <a:defRPr sz="1300"/>
            </a:lvl7pPr>
            <a:lvl8pPr marL="2010169" indent="0">
              <a:buNone/>
              <a:defRPr sz="1300"/>
            </a:lvl8pPr>
            <a:lvl9pPr marL="2297334" indent="0">
              <a:buNone/>
              <a:defRPr sz="1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000"/>
            </a:lvl1pPr>
            <a:lvl2pPr marL="287165" indent="0">
              <a:buNone/>
              <a:defRPr sz="900"/>
            </a:lvl2pPr>
            <a:lvl3pPr marL="574332" indent="0">
              <a:buNone/>
              <a:defRPr sz="800"/>
            </a:lvl3pPr>
            <a:lvl4pPr marL="861499" indent="0">
              <a:buNone/>
              <a:defRPr sz="600"/>
            </a:lvl4pPr>
            <a:lvl5pPr marL="1148668" indent="0">
              <a:buNone/>
              <a:defRPr sz="600"/>
            </a:lvl5pPr>
            <a:lvl6pPr marL="1435836" indent="0">
              <a:buNone/>
              <a:defRPr sz="600"/>
            </a:lvl6pPr>
            <a:lvl7pPr marL="1723004" indent="0">
              <a:buNone/>
              <a:defRPr sz="600"/>
            </a:lvl7pPr>
            <a:lvl8pPr marL="2010169" indent="0">
              <a:buNone/>
              <a:defRPr sz="600"/>
            </a:lvl8pPr>
            <a:lvl9pPr marL="2297334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15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34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24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41773"/>
            <a:ext cx="77724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300"/>
            </a:lvl1pPr>
            <a:lvl2pPr marL="256543" indent="0" algn="ctr">
              <a:buNone/>
              <a:defRPr sz="1100"/>
            </a:lvl2pPr>
            <a:lvl3pPr marL="513086" indent="0" algn="ctr">
              <a:buNone/>
              <a:defRPr sz="1000"/>
            </a:lvl3pPr>
            <a:lvl4pPr marL="769634" indent="0" algn="ctr">
              <a:buNone/>
              <a:defRPr sz="900"/>
            </a:lvl4pPr>
            <a:lvl5pPr marL="1026173" indent="0" algn="ctr">
              <a:buNone/>
              <a:defRPr sz="900"/>
            </a:lvl5pPr>
            <a:lvl6pPr marL="1282724" indent="0" algn="ctr">
              <a:buNone/>
              <a:defRPr sz="900"/>
            </a:lvl6pPr>
            <a:lvl7pPr marL="1539271" indent="0" algn="ctr">
              <a:buNone/>
              <a:defRPr sz="900"/>
            </a:lvl7pPr>
            <a:lvl8pPr marL="1795810" indent="0" algn="ctr">
              <a:buNone/>
              <a:defRPr sz="900"/>
            </a:lvl8pPr>
            <a:lvl9pPr marL="2052357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55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4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2565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308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696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61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27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392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58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235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02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05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39" cy="617934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543" indent="0">
              <a:buNone/>
              <a:defRPr sz="1100" b="1"/>
            </a:lvl2pPr>
            <a:lvl3pPr marL="513086" indent="0">
              <a:buNone/>
              <a:defRPr sz="1000" b="1"/>
            </a:lvl3pPr>
            <a:lvl4pPr marL="769634" indent="0">
              <a:buNone/>
              <a:defRPr sz="900" b="1"/>
            </a:lvl4pPr>
            <a:lvl5pPr marL="1026173" indent="0">
              <a:buNone/>
              <a:defRPr sz="900" b="1"/>
            </a:lvl5pPr>
            <a:lvl6pPr marL="1282724" indent="0">
              <a:buNone/>
              <a:defRPr sz="900" b="1"/>
            </a:lvl6pPr>
            <a:lvl7pPr marL="1539271" indent="0">
              <a:buNone/>
              <a:defRPr sz="900" b="1"/>
            </a:lvl7pPr>
            <a:lvl8pPr marL="1795810" indent="0">
              <a:buNone/>
              <a:defRPr sz="900" b="1"/>
            </a:lvl8pPr>
            <a:lvl9pPr marL="205235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39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543" indent="0">
              <a:buNone/>
              <a:defRPr sz="1100" b="1"/>
            </a:lvl2pPr>
            <a:lvl3pPr marL="513086" indent="0">
              <a:buNone/>
              <a:defRPr sz="1000" b="1"/>
            </a:lvl3pPr>
            <a:lvl4pPr marL="769634" indent="0">
              <a:buNone/>
              <a:defRPr sz="900" b="1"/>
            </a:lvl4pPr>
            <a:lvl5pPr marL="1026173" indent="0">
              <a:buNone/>
              <a:defRPr sz="900" b="1"/>
            </a:lvl5pPr>
            <a:lvl6pPr marL="1282724" indent="0">
              <a:buNone/>
              <a:defRPr sz="900" b="1"/>
            </a:lvl6pPr>
            <a:lvl7pPr marL="1539271" indent="0">
              <a:buNone/>
              <a:defRPr sz="900" b="1"/>
            </a:lvl7pPr>
            <a:lvl8pPr marL="1795810" indent="0">
              <a:buNone/>
              <a:defRPr sz="900" b="1"/>
            </a:lvl8pPr>
            <a:lvl9pPr marL="205235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57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1439"/>
            <a:ext cx="4040188" cy="494514"/>
          </a:xfrm>
        </p:spPr>
        <p:txBody>
          <a:bodyPr lIns="45579" tIns="0" rIns="45579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47" y="1394821"/>
            <a:ext cx="4041775" cy="491132"/>
          </a:xfrm>
        </p:spPr>
        <p:txBody>
          <a:bodyPr lIns="45579" tIns="0" rIns="45579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61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7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7" y="740585"/>
            <a:ext cx="4629149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543" indent="0">
              <a:buNone/>
              <a:defRPr sz="800"/>
            </a:lvl2pPr>
            <a:lvl3pPr marL="513086" indent="0">
              <a:buNone/>
              <a:defRPr sz="700"/>
            </a:lvl3pPr>
            <a:lvl4pPr marL="769634" indent="0">
              <a:buNone/>
              <a:defRPr sz="600"/>
            </a:lvl4pPr>
            <a:lvl5pPr marL="1026173" indent="0">
              <a:buNone/>
              <a:defRPr sz="600"/>
            </a:lvl5pPr>
            <a:lvl6pPr marL="1282724" indent="0">
              <a:buNone/>
              <a:defRPr sz="600"/>
            </a:lvl6pPr>
            <a:lvl7pPr marL="1539271" indent="0">
              <a:buNone/>
              <a:defRPr sz="600"/>
            </a:lvl7pPr>
            <a:lvl8pPr marL="1795810" indent="0">
              <a:buNone/>
              <a:defRPr sz="600"/>
            </a:lvl8pPr>
            <a:lvl9pPr marL="2052357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75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07" y="740585"/>
            <a:ext cx="4629149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6543" indent="0">
              <a:buNone/>
              <a:defRPr sz="1600"/>
            </a:lvl2pPr>
            <a:lvl3pPr marL="513086" indent="0">
              <a:buNone/>
              <a:defRPr sz="1300"/>
            </a:lvl3pPr>
            <a:lvl4pPr marL="769634" indent="0">
              <a:buNone/>
              <a:defRPr sz="1100"/>
            </a:lvl4pPr>
            <a:lvl5pPr marL="1026173" indent="0">
              <a:buNone/>
              <a:defRPr sz="1100"/>
            </a:lvl5pPr>
            <a:lvl6pPr marL="1282724" indent="0">
              <a:buNone/>
              <a:defRPr sz="1100"/>
            </a:lvl6pPr>
            <a:lvl7pPr marL="1539271" indent="0">
              <a:buNone/>
              <a:defRPr sz="1100"/>
            </a:lvl7pPr>
            <a:lvl8pPr marL="1795810" indent="0">
              <a:buNone/>
              <a:defRPr sz="1100"/>
            </a:lvl8pPr>
            <a:lvl9pPr marL="2052357" indent="0">
              <a:buNone/>
              <a:defRPr sz="11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543" indent="0">
              <a:buNone/>
              <a:defRPr sz="800"/>
            </a:lvl2pPr>
            <a:lvl3pPr marL="513086" indent="0">
              <a:buNone/>
              <a:defRPr sz="700"/>
            </a:lvl3pPr>
            <a:lvl4pPr marL="769634" indent="0">
              <a:buNone/>
              <a:defRPr sz="600"/>
            </a:lvl4pPr>
            <a:lvl5pPr marL="1026173" indent="0">
              <a:buNone/>
              <a:defRPr sz="600"/>
            </a:lvl5pPr>
            <a:lvl6pPr marL="1282724" indent="0">
              <a:buNone/>
              <a:defRPr sz="600"/>
            </a:lvl6pPr>
            <a:lvl7pPr marL="1539271" indent="0">
              <a:buNone/>
              <a:defRPr sz="600"/>
            </a:lvl7pPr>
            <a:lvl8pPr marL="1795810" indent="0">
              <a:buNone/>
              <a:defRPr sz="600"/>
            </a:lvl8pPr>
            <a:lvl9pPr marL="2052357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817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3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1" y="273845"/>
            <a:ext cx="1971675" cy="4358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45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99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41773"/>
            <a:ext cx="77724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300"/>
            </a:lvl1pPr>
            <a:lvl2pPr marL="256963" indent="0" algn="ctr">
              <a:buNone/>
              <a:defRPr sz="1100"/>
            </a:lvl2pPr>
            <a:lvl3pPr marL="513926" indent="0" algn="ctr">
              <a:buNone/>
              <a:defRPr sz="1000"/>
            </a:lvl3pPr>
            <a:lvl4pPr marL="770890" indent="0" algn="ctr">
              <a:buNone/>
              <a:defRPr sz="900"/>
            </a:lvl4pPr>
            <a:lvl5pPr marL="1027852" indent="0" algn="ctr">
              <a:buNone/>
              <a:defRPr sz="900"/>
            </a:lvl5pPr>
            <a:lvl6pPr marL="1284817" indent="0" algn="ctr">
              <a:buNone/>
              <a:defRPr sz="900"/>
            </a:lvl6pPr>
            <a:lvl7pPr marL="1541782" indent="0" algn="ctr">
              <a:buNone/>
              <a:defRPr sz="900"/>
            </a:lvl7pPr>
            <a:lvl8pPr marL="1798742" indent="0" algn="ctr">
              <a:buNone/>
              <a:defRPr sz="900"/>
            </a:lvl8pPr>
            <a:lvl9pPr marL="2055707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85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34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2569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392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08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78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48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17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874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570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96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1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57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39" cy="617934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963" indent="0">
              <a:buNone/>
              <a:defRPr sz="1100" b="1"/>
            </a:lvl2pPr>
            <a:lvl3pPr marL="513926" indent="0">
              <a:buNone/>
              <a:defRPr sz="1000" b="1"/>
            </a:lvl3pPr>
            <a:lvl4pPr marL="770890" indent="0">
              <a:buNone/>
              <a:defRPr sz="900" b="1"/>
            </a:lvl4pPr>
            <a:lvl5pPr marL="1027852" indent="0">
              <a:buNone/>
              <a:defRPr sz="900" b="1"/>
            </a:lvl5pPr>
            <a:lvl6pPr marL="1284817" indent="0">
              <a:buNone/>
              <a:defRPr sz="900" b="1"/>
            </a:lvl6pPr>
            <a:lvl7pPr marL="1541782" indent="0">
              <a:buNone/>
              <a:defRPr sz="900" b="1"/>
            </a:lvl7pPr>
            <a:lvl8pPr marL="1798742" indent="0">
              <a:buNone/>
              <a:defRPr sz="900" b="1"/>
            </a:lvl8pPr>
            <a:lvl9pPr marL="205570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39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963" indent="0">
              <a:buNone/>
              <a:defRPr sz="1100" b="1"/>
            </a:lvl2pPr>
            <a:lvl3pPr marL="513926" indent="0">
              <a:buNone/>
              <a:defRPr sz="1000" b="1"/>
            </a:lvl3pPr>
            <a:lvl4pPr marL="770890" indent="0">
              <a:buNone/>
              <a:defRPr sz="900" b="1"/>
            </a:lvl4pPr>
            <a:lvl5pPr marL="1027852" indent="0">
              <a:buNone/>
              <a:defRPr sz="900" b="1"/>
            </a:lvl5pPr>
            <a:lvl6pPr marL="1284817" indent="0">
              <a:buNone/>
              <a:defRPr sz="900" b="1"/>
            </a:lvl6pPr>
            <a:lvl7pPr marL="1541782" indent="0">
              <a:buNone/>
              <a:defRPr sz="900" b="1"/>
            </a:lvl7pPr>
            <a:lvl8pPr marL="1798742" indent="0">
              <a:buNone/>
              <a:defRPr sz="900" b="1"/>
            </a:lvl8pPr>
            <a:lvl9pPr marL="205570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05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48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47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7" y="740575"/>
            <a:ext cx="4629149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63" indent="0">
              <a:buNone/>
              <a:defRPr sz="800"/>
            </a:lvl2pPr>
            <a:lvl3pPr marL="513926" indent="0">
              <a:buNone/>
              <a:defRPr sz="700"/>
            </a:lvl3pPr>
            <a:lvl4pPr marL="770890" indent="0">
              <a:buNone/>
              <a:defRPr sz="600"/>
            </a:lvl4pPr>
            <a:lvl5pPr marL="1027852" indent="0">
              <a:buNone/>
              <a:defRPr sz="600"/>
            </a:lvl5pPr>
            <a:lvl6pPr marL="1284817" indent="0">
              <a:buNone/>
              <a:defRPr sz="600"/>
            </a:lvl6pPr>
            <a:lvl7pPr marL="1541782" indent="0">
              <a:buNone/>
              <a:defRPr sz="600"/>
            </a:lvl7pPr>
            <a:lvl8pPr marL="1798742" indent="0">
              <a:buNone/>
              <a:defRPr sz="600"/>
            </a:lvl8pPr>
            <a:lvl9pPr marL="2055707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63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7" y="740575"/>
            <a:ext cx="4629149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6963" indent="0">
              <a:buNone/>
              <a:defRPr sz="1600"/>
            </a:lvl2pPr>
            <a:lvl3pPr marL="513926" indent="0">
              <a:buNone/>
              <a:defRPr sz="1300"/>
            </a:lvl3pPr>
            <a:lvl4pPr marL="770890" indent="0">
              <a:buNone/>
              <a:defRPr sz="1100"/>
            </a:lvl4pPr>
            <a:lvl5pPr marL="1027852" indent="0">
              <a:buNone/>
              <a:defRPr sz="1100"/>
            </a:lvl5pPr>
            <a:lvl6pPr marL="1284817" indent="0">
              <a:buNone/>
              <a:defRPr sz="1100"/>
            </a:lvl6pPr>
            <a:lvl7pPr marL="1541782" indent="0">
              <a:buNone/>
              <a:defRPr sz="1100"/>
            </a:lvl7pPr>
            <a:lvl8pPr marL="1798742" indent="0">
              <a:buNone/>
              <a:defRPr sz="1100"/>
            </a:lvl8pPr>
            <a:lvl9pPr marL="2055707" indent="0">
              <a:buNone/>
              <a:defRPr sz="11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6963" indent="0">
              <a:buNone/>
              <a:defRPr sz="800"/>
            </a:lvl2pPr>
            <a:lvl3pPr marL="513926" indent="0">
              <a:buNone/>
              <a:defRPr sz="700"/>
            </a:lvl3pPr>
            <a:lvl4pPr marL="770890" indent="0">
              <a:buNone/>
              <a:defRPr sz="600"/>
            </a:lvl4pPr>
            <a:lvl5pPr marL="1027852" indent="0">
              <a:buNone/>
              <a:defRPr sz="600"/>
            </a:lvl5pPr>
            <a:lvl6pPr marL="1284817" indent="0">
              <a:buNone/>
              <a:defRPr sz="600"/>
            </a:lvl6pPr>
            <a:lvl7pPr marL="1541782" indent="0">
              <a:buNone/>
              <a:defRPr sz="600"/>
            </a:lvl7pPr>
            <a:lvl8pPr marL="1798742" indent="0">
              <a:buNone/>
              <a:defRPr sz="600"/>
            </a:lvl8pPr>
            <a:lvl9pPr marL="2055707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958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8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1" y="273845"/>
            <a:ext cx="1971675" cy="4358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5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53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41773"/>
            <a:ext cx="77724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300"/>
            </a:lvl1pPr>
            <a:lvl2pPr marL="257131" indent="0" algn="ctr">
              <a:buNone/>
              <a:defRPr sz="1100"/>
            </a:lvl2pPr>
            <a:lvl3pPr marL="514262" indent="0" algn="ctr">
              <a:buNone/>
              <a:defRPr sz="1000"/>
            </a:lvl3pPr>
            <a:lvl4pPr marL="771394" indent="0" algn="ctr">
              <a:buNone/>
              <a:defRPr sz="900"/>
            </a:lvl4pPr>
            <a:lvl5pPr marL="1028524" indent="0" algn="ctr">
              <a:buNone/>
              <a:defRPr sz="900"/>
            </a:lvl5pPr>
            <a:lvl6pPr marL="1285655" indent="0" algn="ctr">
              <a:buNone/>
              <a:defRPr sz="900"/>
            </a:lvl6pPr>
            <a:lvl7pPr marL="1542786" indent="0" algn="ctr">
              <a:buNone/>
              <a:defRPr sz="900"/>
            </a:lvl7pPr>
            <a:lvl8pPr marL="1799918" indent="0" algn="ctr">
              <a:buNone/>
              <a:defRPr sz="900"/>
            </a:lvl8pPr>
            <a:lvl9pPr marL="2057049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280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20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  <a:lvl2pPr marL="25713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26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3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5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65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78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91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0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3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47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39" cy="617934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31" indent="0">
              <a:buNone/>
              <a:defRPr sz="1100" b="1"/>
            </a:lvl2pPr>
            <a:lvl3pPr marL="514262" indent="0">
              <a:buNone/>
              <a:defRPr sz="1000" b="1"/>
            </a:lvl3pPr>
            <a:lvl4pPr marL="771394" indent="0">
              <a:buNone/>
              <a:defRPr sz="900" b="1"/>
            </a:lvl4pPr>
            <a:lvl5pPr marL="1028524" indent="0">
              <a:buNone/>
              <a:defRPr sz="900" b="1"/>
            </a:lvl5pPr>
            <a:lvl6pPr marL="1285655" indent="0">
              <a:buNone/>
              <a:defRPr sz="900" b="1"/>
            </a:lvl6pPr>
            <a:lvl7pPr marL="1542786" indent="0">
              <a:buNone/>
              <a:defRPr sz="900" b="1"/>
            </a:lvl7pPr>
            <a:lvl8pPr marL="1799918" indent="0">
              <a:buNone/>
              <a:defRPr sz="900" b="1"/>
            </a:lvl8pPr>
            <a:lvl9pPr marL="2057049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39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31" indent="0">
              <a:buNone/>
              <a:defRPr sz="1100" b="1"/>
            </a:lvl2pPr>
            <a:lvl3pPr marL="514262" indent="0">
              <a:buNone/>
              <a:defRPr sz="1000" b="1"/>
            </a:lvl3pPr>
            <a:lvl4pPr marL="771394" indent="0">
              <a:buNone/>
              <a:defRPr sz="900" b="1"/>
            </a:lvl4pPr>
            <a:lvl5pPr marL="1028524" indent="0">
              <a:buNone/>
              <a:defRPr sz="900" b="1"/>
            </a:lvl5pPr>
            <a:lvl6pPr marL="1285655" indent="0">
              <a:buNone/>
              <a:defRPr sz="900" b="1"/>
            </a:lvl6pPr>
            <a:lvl7pPr marL="1542786" indent="0">
              <a:buNone/>
              <a:defRPr sz="900" b="1"/>
            </a:lvl7pPr>
            <a:lvl8pPr marL="1799918" indent="0">
              <a:buNone/>
              <a:defRPr sz="900" b="1"/>
            </a:lvl8pPr>
            <a:lvl9pPr marL="2057049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2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33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68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78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3" y="740571"/>
            <a:ext cx="4629149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31" indent="0">
              <a:buNone/>
              <a:defRPr sz="800"/>
            </a:lvl2pPr>
            <a:lvl3pPr marL="514262" indent="0">
              <a:buNone/>
              <a:defRPr sz="700"/>
            </a:lvl3pPr>
            <a:lvl4pPr marL="771394" indent="0">
              <a:buNone/>
              <a:defRPr sz="600"/>
            </a:lvl4pPr>
            <a:lvl5pPr marL="1028524" indent="0">
              <a:buNone/>
              <a:defRPr sz="600"/>
            </a:lvl5pPr>
            <a:lvl6pPr marL="1285655" indent="0">
              <a:buNone/>
              <a:defRPr sz="600"/>
            </a:lvl6pPr>
            <a:lvl7pPr marL="1542786" indent="0">
              <a:buNone/>
              <a:defRPr sz="600"/>
            </a:lvl7pPr>
            <a:lvl8pPr marL="1799918" indent="0">
              <a:buNone/>
              <a:defRPr sz="600"/>
            </a:lvl8pPr>
            <a:lvl9pPr marL="2057049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550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3" y="740571"/>
            <a:ext cx="4629149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31" indent="0">
              <a:buNone/>
              <a:defRPr sz="1600"/>
            </a:lvl2pPr>
            <a:lvl3pPr marL="514262" indent="0">
              <a:buNone/>
              <a:defRPr sz="1300"/>
            </a:lvl3pPr>
            <a:lvl4pPr marL="771394" indent="0">
              <a:buNone/>
              <a:defRPr sz="1100"/>
            </a:lvl4pPr>
            <a:lvl5pPr marL="1028524" indent="0">
              <a:buNone/>
              <a:defRPr sz="1100"/>
            </a:lvl5pPr>
            <a:lvl6pPr marL="1285655" indent="0">
              <a:buNone/>
              <a:defRPr sz="1100"/>
            </a:lvl6pPr>
            <a:lvl7pPr marL="1542786" indent="0">
              <a:buNone/>
              <a:defRPr sz="1100"/>
            </a:lvl7pPr>
            <a:lvl8pPr marL="1799918" indent="0">
              <a:buNone/>
              <a:defRPr sz="1100"/>
            </a:lvl8pPr>
            <a:lvl9pPr marL="2057049" indent="0">
              <a:buNone/>
              <a:defRPr sz="11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31" indent="0">
              <a:buNone/>
              <a:defRPr sz="800"/>
            </a:lvl2pPr>
            <a:lvl3pPr marL="514262" indent="0">
              <a:buNone/>
              <a:defRPr sz="700"/>
            </a:lvl3pPr>
            <a:lvl4pPr marL="771394" indent="0">
              <a:buNone/>
              <a:defRPr sz="600"/>
            </a:lvl4pPr>
            <a:lvl5pPr marL="1028524" indent="0">
              <a:buNone/>
              <a:defRPr sz="600"/>
            </a:lvl5pPr>
            <a:lvl6pPr marL="1285655" indent="0">
              <a:buNone/>
              <a:defRPr sz="600"/>
            </a:lvl6pPr>
            <a:lvl7pPr marL="1542786" indent="0">
              <a:buNone/>
              <a:defRPr sz="600"/>
            </a:lvl7pPr>
            <a:lvl8pPr marL="1799918" indent="0">
              <a:buNone/>
              <a:defRPr sz="600"/>
            </a:lvl8pPr>
            <a:lvl9pPr marL="2057049" indent="0">
              <a:buNone/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2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2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7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5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3"/>
            <a:ext cx="2743200" cy="3429000"/>
          </a:xfrm>
        </p:spPr>
        <p:txBody>
          <a:bodyPr lIns="18232" rIns="18232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3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60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9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9"/>
            <a:ext cx="2212848" cy="1186966"/>
          </a:xfrm>
        </p:spPr>
        <p:txBody>
          <a:bodyPr vert="horz" lIns="45579" tIns="45579" rIns="45579" bIns="45579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3811" rIns="45579" bIns="45579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5"/>
            <a:ext cx="609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62" tIns="45579" rIns="91162" bIns="45579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90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62" tIns="45579" rIns="91162" bIns="45579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7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62" tIns="45579" rIns="91162" bIns="45579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40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62" tIns="45579" rIns="91162" bIns="45579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57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162" tIns="45579" rIns="91162" bIns="4557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5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5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3491" indent="-27349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53" indent="-24614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3" indent="-24614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137" indent="-20968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8633" indent="-20968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2123" indent="-20968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4449" indent="-18232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87946" indent="-182329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1442" indent="-18232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2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8" y="15829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903" y="791310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95" y="-23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lIns="91162" tIns="45579" rIns="91162" bIns="45579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 lIns="91162" tIns="45579" rIns="91162" bIns="4557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162" tIns="45579" rIns="91162" bIns="45579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162" tIns="45579" rIns="91162" bIns="45579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lIns="91162" tIns="45579" rIns="91162" bIns="45579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23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162" tIns="45579" rIns="91162" bIns="45579"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625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4656" indent="-282612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8153" indent="-23702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4295" indent="-227912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3971" indent="-17321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4538" indent="-182329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4215" indent="-182329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3891" indent="-18232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14449" indent="-18232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24131" indent="-182329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9467" tIns="34734" rIns="69467" bIns="3473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467" tIns="34734" rIns="69467" bIns="3473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7"/>
            <a:ext cx="2057400" cy="273844"/>
          </a:xfrm>
          <a:prstGeom prst="rect">
            <a:avLst/>
          </a:prstGeom>
        </p:spPr>
        <p:txBody>
          <a:bodyPr vert="horz" lIns="69467" tIns="34734" rIns="69467" bIns="3473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677"/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94677"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9467" tIns="34734" rIns="69467" bIns="3473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6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9467" tIns="34734" rIns="69467" bIns="3473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677"/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946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1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574283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573" indent="-143573" algn="l" defTabSz="574283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0716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7861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002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92144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79289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66432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53575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40720" indent="-143573" algn="l" defTabSz="574283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141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4283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1431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8572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5719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2863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0005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7145" algn="l" defTabSz="57428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9473" tIns="34736" rIns="69473" bIns="3473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473" tIns="34736" rIns="69473" bIns="3473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 vert="horz" lIns="69473" tIns="34736" rIns="69473" bIns="3473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736"/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94736"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69473" tIns="34736" rIns="69473" bIns="3473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73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69473" tIns="34736" rIns="69473" bIns="3473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736"/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9473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574332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585" indent="-143585" algn="l" defTabSz="574332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0752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7921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085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92252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79416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66585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53752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40920" indent="-143585" algn="l" defTabSz="574332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165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4332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1499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8668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5836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3004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0169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97334" algn="l" defTabSz="57433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2067" tIns="31033" rIns="62067" bIns="310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62067" tIns="31033" rIns="62067" bIns="310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62067" tIns="31033" rIns="62067" bIns="3103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0647"/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20647"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2067" tIns="31033" rIns="62067" bIns="3103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064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2067" tIns="31033" rIns="62067" bIns="3103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0647"/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2064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5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513086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272" indent="-128272" algn="l" defTabSz="513086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4815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8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7903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4449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1000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67541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4086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0630" indent="-128272" algn="l" defTabSz="51308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543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086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9634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6173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724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9271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5810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2357" algn="l" defTabSz="51308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2167" tIns="31083" rIns="62167" bIns="310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62167" tIns="31083" rIns="62167" bIns="310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62167" tIns="31083" rIns="62167" bIns="3108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1660"/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21660"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2167" tIns="31083" rIns="62167" bIns="3108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166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2167" tIns="31083" rIns="62167" bIns="3108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1660"/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2166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2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13926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482" indent="-128482" algn="l" defTabSz="513926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08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372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335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3301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262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226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4189" indent="-128482" algn="l" defTabSz="51392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963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3926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0890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852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817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782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742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707" algn="l" defTabSz="51392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2207" tIns="31103" rIns="62207" bIns="3110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62207" tIns="31103" rIns="62207" bIns="311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62207" tIns="31103" rIns="62207" bIns="311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2066"/>
            <a:fld id="{7AD5E83B-E9E2-4E97-94B1-ECD5699343F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22066"/>
              <a:t>09.11.2023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2207" tIns="31103" rIns="62207" bIns="311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20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2207" tIns="31103" rIns="62207" bIns="311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22066"/>
            <a:fld id="{B75BD54B-219A-4BDD-8855-8B191717E4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220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514262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66" indent="-128566" algn="l" defTabSz="51426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697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28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959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090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221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352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483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615" indent="-128566" algn="l" defTabSz="51426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31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62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94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524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655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786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918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049" algn="l" defTabSz="51426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13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5.png"/><Relationship Id="rId3" Type="http://schemas.microsoft.com/office/2007/relationships/media" Target="../media/media10.mp3"/><Relationship Id="rId7" Type="http://schemas.openxmlformats.org/officeDocument/2006/relationships/image" Target="../media/image40.jpeg"/><Relationship Id="rId12" Type="http://schemas.openxmlformats.org/officeDocument/2006/relationships/image" Target="../media/image4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10.mp3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20.jpe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5.png"/><Relationship Id="rId3" Type="http://schemas.microsoft.com/office/2007/relationships/media" Target="../media/media17.mp3"/><Relationship Id="rId7" Type="http://schemas.openxmlformats.org/officeDocument/2006/relationships/image" Target="../media/image76.jpeg"/><Relationship Id="rId12" Type="http://schemas.openxmlformats.org/officeDocument/2006/relationships/image" Target="../media/image80.png"/><Relationship Id="rId2" Type="http://schemas.openxmlformats.org/officeDocument/2006/relationships/audio" Target="../media/media16.WAV"/><Relationship Id="rId16" Type="http://schemas.openxmlformats.org/officeDocument/2006/relationships/image" Target="../media/image83.png"/><Relationship Id="rId1" Type="http://schemas.microsoft.com/office/2007/relationships/media" Target="../media/media16.WAV"/><Relationship Id="rId6" Type="http://schemas.openxmlformats.org/officeDocument/2006/relationships/notesSlide" Target="../notesSlides/notesSlide2.xml"/><Relationship Id="rId11" Type="http://schemas.openxmlformats.org/officeDocument/2006/relationships/slide" Target="slide22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4" Type="http://schemas.openxmlformats.org/officeDocument/2006/relationships/audio" Target="../media/media17.mp3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image" Target="../media/image90.png"/><Relationship Id="rId3" Type="http://schemas.microsoft.com/office/2007/relationships/media" Target="../media/media19.mp3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audio" Target="../media/media18.WAV"/><Relationship Id="rId16" Type="http://schemas.openxmlformats.org/officeDocument/2006/relationships/image" Target="../media/image93.png"/><Relationship Id="rId1" Type="http://schemas.microsoft.com/office/2007/relationships/media" Target="../media/media18.WAV"/><Relationship Id="rId6" Type="http://schemas.openxmlformats.org/officeDocument/2006/relationships/image" Target="../media/image84.png"/><Relationship Id="rId11" Type="http://schemas.openxmlformats.org/officeDocument/2006/relationships/image" Target="../media/image88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2.png"/><Relationship Id="rId10" Type="http://schemas.openxmlformats.org/officeDocument/2006/relationships/image" Target="../media/image45.png"/><Relationship Id="rId4" Type="http://schemas.openxmlformats.org/officeDocument/2006/relationships/audio" Target="../media/media19.mp3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tiff"/><Relationship Id="rId7" Type="http://schemas.openxmlformats.org/officeDocument/2006/relationships/image" Target="../media/image98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tiff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100.tiff"/><Relationship Id="rId7" Type="http://schemas.openxmlformats.org/officeDocument/2006/relationships/image" Target="../media/image98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tiff"/><Relationship Id="rId5" Type="http://schemas.openxmlformats.org/officeDocument/2006/relationships/image" Target="../media/image102.jpeg"/><Relationship Id="rId10" Type="http://schemas.openxmlformats.org/officeDocument/2006/relationships/image" Target="../media/image105.jpeg"/><Relationship Id="rId4" Type="http://schemas.openxmlformats.org/officeDocument/2006/relationships/image" Target="../media/image101.png"/><Relationship Id="rId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7" Type="http://schemas.openxmlformats.org/officeDocument/2006/relationships/image" Target="../media/image98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.tiff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7" Type="http://schemas.openxmlformats.org/officeDocument/2006/relationships/image" Target="../media/image98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tiff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5" Type="http://schemas.openxmlformats.org/officeDocument/2006/relationships/image" Target="../media/image9.jpeg"/><Relationship Id="rId10" Type="http://schemas.openxmlformats.org/officeDocument/2006/relationships/image" Target="../media/image11.png"/><Relationship Id="rId4" Type="http://schemas.openxmlformats.org/officeDocument/2006/relationships/image" Target="../media/image8.jpe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" y="2993"/>
            <a:ext cx="9144000" cy="51405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71540" y="153552"/>
            <a:ext cx="7604916" cy="40890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en-US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100" b="1" dirty="0">
                <a:solidFill>
                  <a:srgbClr val="57111C"/>
                </a:solidFill>
                <a:latin typeface="Akrobat Black" panose="020B0604020202020204" charset="-52"/>
              </a:rPr>
              <a:t>НАУЧНО-МЕТОДИЧЕСКАЯ</a:t>
            </a:r>
            <a:r>
              <a:rPr lang="ru-RU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7688" y="1788645"/>
            <a:ext cx="7344816" cy="991739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Мастер-класс</a:t>
            </a:r>
            <a:b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30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Web-квест</a:t>
            </a: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забыть нельзя внедрять»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7" y="135981"/>
            <a:ext cx="718422" cy="6612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2022" y="2981076"/>
            <a:ext cx="3584801" cy="145534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defTabSz="694660"/>
            <a:r>
              <a:rPr lang="ru-RU" sz="1500" b="1" dirty="0" err="1">
                <a:solidFill>
                  <a:srgbClr val="57111C"/>
                </a:solidFill>
                <a:latin typeface="Akrobat" panose="00000600000000000000" pitchFamily="2" charset="-52"/>
              </a:rPr>
              <a:t>Маньшева</a:t>
            </a:r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 Галина Андреевна,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воспитатель высшей квалификационной категории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№21»</a:t>
            </a: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83036" y="555292"/>
            <a:ext cx="6173766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716443" y="4620648"/>
            <a:ext cx="2451950" cy="347337"/>
          </a:xfrm>
          <a:prstGeom prst="rect">
            <a:avLst/>
          </a:prstGeom>
        </p:spPr>
        <p:txBody>
          <a:bodyPr wrap="none" lIns="69465" tIns="34732" rIns="69465" bIns="34732">
            <a:spAutoFit/>
          </a:bodyPr>
          <a:lstStyle/>
          <a:p>
            <a:pPr defTabSz="694660"/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" y="61490"/>
            <a:ext cx="1014752" cy="8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475" y="3593"/>
            <a:ext cx="12174538" cy="513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12" y="714973"/>
            <a:ext cx="4949825" cy="37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>
            <a:hlinkClick r:id="rId6" action="ppaction://hlinksldjump"/>
          </p:cNvPr>
          <p:cNvSpPr/>
          <p:nvPr/>
        </p:nvSpPr>
        <p:spPr>
          <a:xfrm>
            <a:off x="395538" y="4272939"/>
            <a:ext cx="1288373" cy="702078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52400" y="5143500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2" name="Picture 1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0" y="0"/>
            <a:ext cx="9192000" cy="51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23" y="1416717"/>
            <a:ext cx="3705876" cy="3705876"/>
          </a:xfrm>
          <a:prstGeom prst="rect">
            <a:avLst/>
          </a:prstGeom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5775">
            <a:off x="2575862" y="44351"/>
            <a:ext cx="1370846" cy="185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5750">
            <a:off x="3980057" y="2300488"/>
            <a:ext cx="147280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8558">
            <a:off x="3015406" y="3636206"/>
            <a:ext cx="147280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1818">
            <a:off x="302005" y="3208832"/>
            <a:ext cx="1963737" cy="145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8661">
            <a:off x="7187802" y="93390"/>
            <a:ext cx="147280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6423">
            <a:off x="4278465" y="97749"/>
            <a:ext cx="1622822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547664" y="2031692"/>
            <a:ext cx="1512168" cy="97210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690633">
            <a:off x="2411624" y="675032"/>
            <a:ext cx="1780060" cy="594896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1600" b="1" dirty="0"/>
              <a:t>Модернизация </a:t>
            </a:r>
          </a:p>
          <a:p>
            <a:r>
              <a:rPr lang="ru-RU" sz="1600" b="1" dirty="0"/>
              <a:t>образования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76987" y="546582"/>
            <a:ext cx="1448726" cy="846184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1600" b="1" dirty="0"/>
              <a:t>Запрос </a:t>
            </a:r>
          </a:p>
          <a:p>
            <a:r>
              <a:rPr lang="ru-RU" sz="1600" b="1" dirty="0"/>
              <a:t>Родителей</a:t>
            </a:r>
          </a:p>
          <a:p>
            <a:r>
              <a:rPr lang="ru-RU" sz="1600" b="1" dirty="0"/>
              <a:t> и педагогов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966" y="3708713"/>
            <a:ext cx="1099156" cy="594896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1600" b="1" dirty="0"/>
              <a:t>Интерес </a:t>
            </a:r>
          </a:p>
          <a:p>
            <a:r>
              <a:rPr lang="ru-RU" sz="1600" b="1" dirty="0"/>
              <a:t>детей </a:t>
            </a:r>
          </a:p>
        </p:txBody>
      </p:sp>
      <p:sp>
        <p:nvSpPr>
          <p:cNvPr id="4" name="Стрелка вправо 3">
            <a:hlinkClick r:id="rId9" action="ppaction://hlinksldjump"/>
          </p:cNvPr>
          <p:cNvSpPr/>
          <p:nvPr/>
        </p:nvSpPr>
        <p:spPr>
          <a:xfrm>
            <a:off x="7924182" y="4461962"/>
            <a:ext cx="1219818" cy="660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873749" y="4156102"/>
            <a:ext cx="1914775" cy="134876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pPr algn="ctr"/>
            <a:r>
              <a:rPr lang="ru-RU" sz="1600" b="1" dirty="0"/>
              <a:t>Низкий </a:t>
            </a:r>
          </a:p>
          <a:p>
            <a:pPr algn="ctr"/>
            <a:r>
              <a:rPr lang="ru-RU" sz="1600" b="1" dirty="0"/>
              <a:t>уровень </a:t>
            </a:r>
          </a:p>
          <a:p>
            <a:pPr algn="ctr"/>
            <a:r>
              <a:rPr lang="ru-RU" sz="1600" b="1" dirty="0"/>
              <a:t>познавательной </a:t>
            </a:r>
          </a:p>
          <a:p>
            <a:pPr algn="ctr"/>
            <a:r>
              <a:rPr lang="ru-RU" sz="1600" b="1" dirty="0"/>
              <a:t>инициативы у</a:t>
            </a:r>
          </a:p>
          <a:p>
            <a:pPr algn="ctr"/>
            <a:r>
              <a:rPr lang="ru-RU" sz="1600" b="1" dirty="0"/>
              <a:t> дошкольников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5657" y="2355726"/>
            <a:ext cx="1583110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499993" y="843559"/>
            <a:ext cx="1716019" cy="594896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1600" b="1" dirty="0"/>
              <a:t>Образование</a:t>
            </a:r>
          </a:p>
          <a:p>
            <a:r>
              <a:rPr lang="ru-RU" sz="1600" b="1" dirty="0"/>
              <a:t> стоит на месте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9956" y="2787779"/>
            <a:ext cx="1391620" cy="134876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1600" b="1" dirty="0"/>
              <a:t>ФГОС ДО</a:t>
            </a:r>
          </a:p>
          <a:p>
            <a:r>
              <a:rPr lang="ru-RU" sz="1600" b="1" dirty="0"/>
              <a:t> не требует </a:t>
            </a:r>
          </a:p>
          <a:p>
            <a:r>
              <a:rPr lang="ru-RU" sz="1600" b="1" dirty="0"/>
              <a:t>внедрение </a:t>
            </a:r>
          </a:p>
          <a:p>
            <a:r>
              <a:rPr lang="ru-RU" sz="1600" b="1" dirty="0"/>
              <a:t>новых </a:t>
            </a:r>
          </a:p>
          <a:p>
            <a:r>
              <a:rPr lang="ru-RU" sz="1600" b="1" dirty="0"/>
              <a:t>технологий</a:t>
            </a:r>
          </a:p>
        </p:txBody>
      </p:sp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75657" y="5326056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-0.01458 L 0.06476 0.05232 C 0.07118 0.06644 0.07483 0.0875 0.07483 0.10949 C 0.07483 0.13449 0.07118 0.1544 0.06476 0.16852 L 0.03646 0.23542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00394 L 0.06927 0.06296 C 0.07569 0.07708 0.07934 0.09815 0.07934 0.12014 C 0.07934 0.14514 0.07569 0.16505 0.06927 0.17917 L 0.04097 0.2460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02118 -0.170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4115 -0.162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09132 -0.24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0.68941 0.14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79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023 L -0.70243 0.189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22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-0.1 -0.2675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70" y="1275627"/>
            <a:ext cx="3706813" cy="370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>
            <a:hlinkClick r:id="rId6" action="ppaction://hlinksldjump"/>
          </p:cNvPr>
          <p:cNvSpPr/>
          <p:nvPr/>
        </p:nvSpPr>
        <p:spPr>
          <a:xfrm>
            <a:off x="7596336" y="4353951"/>
            <a:ext cx="1368152" cy="70207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87625" y="5143500"/>
            <a:ext cx="304800" cy="2286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6" y="465516"/>
            <a:ext cx="4068281" cy="3078342"/>
          </a:xfrm>
        </p:spPr>
      </p:pic>
    </p:spTree>
    <p:extLst>
      <p:ext uri="{BB962C8B-B14F-4D97-AF65-F5344CB8AC3E}">
        <p14:creationId xmlns:p14="http://schemas.microsoft.com/office/powerpoint/2010/main" val="323619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4548" r="4299" b="1445"/>
          <a:stretch/>
        </p:blipFill>
        <p:spPr>
          <a:xfrm>
            <a:off x="3" y="2835696"/>
            <a:ext cx="1650845" cy="2307804"/>
          </a:xfrm>
          <a:prstGeom prst="rect">
            <a:avLst/>
          </a:prstGeom>
        </p:spPr>
      </p:pic>
      <p:sp>
        <p:nvSpPr>
          <p:cNvPr id="3" name="Стрелка вправо 2">
            <a:hlinkClick r:id="rId8" action="ppaction://hlinksldjump"/>
          </p:cNvPr>
          <p:cNvSpPr/>
          <p:nvPr/>
        </p:nvSpPr>
        <p:spPr>
          <a:xfrm>
            <a:off x="7269552" y="4309203"/>
            <a:ext cx="1465038" cy="74682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02680" y="29821"/>
            <a:ext cx="648072" cy="1685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041766" y="611055"/>
            <a:ext cx="1769900" cy="522935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pPr algn="ctr"/>
            <a:r>
              <a:rPr lang="ru-RU" sz="1400" b="1" dirty="0"/>
              <a:t>Развивает силовые качества</a:t>
            </a:r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96" y="248071"/>
            <a:ext cx="669925" cy="17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70" y="367234"/>
            <a:ext cx="669925" cy="17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58304"/>
            <a:ext cx="669925" cy="17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57012"/>
            <a:ext cx="822498" cy="20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7" y="345248"/>
            <a:ext cx="669925" cy="17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97" y="40226"/>
            <a:ext cx="857575" cy="217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1181639" y="667709"/>
            <a:ext cx="2014154" cy="738379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pPr algn="ctr"/>
            <a:r>
              <a:rPr lang="ru-RU" sz="1400" b="1" dirty="0"/>
              <a:t>Отделяет основную </a:t>
            </a:r>
          </a:p>
          <a:p>
            <a:pPr algn="ctr"/>
            <a:r>
              <a:rPr lang="ru-RU" sz="1400" b="1" dirty="0"/>
              <a:t>информацию от </a:t>
            </a:r>
          </a:p>
          <a:p>
            <a:pPr algn="ctr"/>
            <a:r>
              <a:rPr lang="ru-RU" sz="1400" b="1" dirty="0"/>
              <a:t>второстепенной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924502" y="554830"/>
            <a:ext cx="1309988" cy="532060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</a:rPr>
              <a:t>Определяет 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</a:rPr>
              <a:t>проблемы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707917" y="810422"/>
            <a:ext cx="1406184" cy="532060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Обобщает </a:t>
            </a:r>
          </a:p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информацию</a:t>
            </a:r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2168437" y="1039653"/>
            <a:ext cx="1893766" cy="738379"/>
          </a:xfrm>
          <a:prstGeom prst="rect">
            <a:avLst/>
          </a:prstGeom>
        </p:spPr>
        <p:txBody>
          <a:bodyPr wrap="square" lIns="91162" tIns="45579" rIns="91162" bIns="45579">
            <a:spAutoFit/>
          </a:bodyPr>
          <a:lstStyle/>
          <a:p>
            <a:pPr algn="ctr"/>
            <a:r>
              <a:rPr lang="ru-RU" sz="1400" b="1" dirty="0"/>
              <a:t>Выделяет факты </a:t>
            </a:r>
          </a:p>
          <a:p>
            <a:pPr algn="ctr"/>
            <a:r>
              <a:rPr lang="ru-RU" sz="1400" b="1" dirty="0"/>
              <a:t>в соответствии с </a:t>
            </a:r>
          </a:p>
          <a:p>
            <a:pPr algn="ctr"/>
            <a:r>
              <a:rPr lang="ru-RU" sz="1400" b="1" dirty="0"/>
              <a:t>проблемой 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979455" y="920032"/>
            <a:ext cx="1566992" cy="532060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pPr algn="ctr"/>
            <a:r>
              <a:rPr lang="ru-RU" sz="1400" b="1" dirty="0"/>
              <a:t>Высказывает и</a:t>
            </a:r>
          </a:p>
          <a:p>
            <a:pPr algn="ctr"/>
            <a:r>
              <a:rPr lang="ru-RU" sz="1400" b="1" dirty="0"/>
              <a:t> аргументирует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0" y="68940"/>
            <a:ext cx="665163" cy="168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-61148" y="534347"/>
            <a:ext cx="1201406" cy="532060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r>
              <a:rPr lang="ru-RU" sz="1400" b="1" dirty="0"/>
              <a:t>Делает выводы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92" y="59131"/>
            <a:ext cx="665163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6235959" y="645588"/>
            <a:ext cx="2067224" cy="532060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pPr algn="ctr"/>
            <a:r>
              <a:rPr lang="ru-RU" sz="1400" b="1" dirty="0"/>
              <a:t>Понижает уровень </a:t>
            </a:r>
          </a:p>
          <a:p>
            <a:pPr algn="ctr"/>
            <a:r>
              <a:rPr lang="ru-RU" sz="1400" b="1" dirty="0"/>
              <a:t>самооценки</a:t>
            </a:r>
          </a:p>
        </p:txBody>
      </p:sp>
      <p:sp>
        <p:nvSpPr>
          <p:cNvPr id="23" name="Прямоугольник 22"/>
          <p:cNvSpPr/>
          <p:nvPr/>
        </p:nvSpPr>
        <p:spPr>
          <a:xfrm rot="16200000">
            <a:off x="544611" y="833280"/>
            <a:ext cx="1582240" cy="751931"/>
          </a:xfrm>
          <a:prstGeom prst="rect">
            <a:avLst/>
          </a:prstGeom>
        </p:spPr>
        <p:txBody>
          <a:bodyPr wrap="square" lIns="91162" tIns="45579" rIns="91162" bIns="45579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Осуществляет </a:t>
            </a:r>
          </a:p>
          <a:p>
            <a:pPr lvl="0" algn="ctr"/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поиск информации</a:t>
            </a:r>
          </a:p>
        </p:txBody>
      </p:sp>
      <p:pic>
        <p:nvPicPr>
          <p:cNvPr id="2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12575" y="5029200"/>
            <a:ext cx="304800" cy="228600"/>
          </a:xfrm>
          <a:prstGeom prst="rect">
            <a:avLst/>
          </a:prstGeom>
        </p:spPr>
      </p:pic>
      <p:pic>
        <p:nvPicPr>
          <p:cNvPr id="2" name="Баба яг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783675" y="51435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23489 0.4384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23646 0.459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0.22795 0.378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22795 0.380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21337 0.46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7556E-17 L 0.20972 0.4530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908 0.3761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1908 0.3807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8941 0.383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0.08664 0.3884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07899 0.4560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77556E-17 L 0.08194 0.453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6597 0.40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6667 0.406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/>
      <p:bldP spid="6" grpId="0"/>
      <p:bldP spid="9" grpId="0"/>
      <p:bldP spid="20" grpId="0"/>
      <p:bldP spid="21" grpId="0"/>
      <p:bldP spid="22" grpId="0"/>
      <p:bldP spid="16" grpId="0"/>
      <p:bldP spid="18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41" y="2824024"/>
            <a:ext cx="1736725" cy="230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>
            <a:hlinkClick r:id="rId6" action="ppaction://hlinksldjump"/>
          </p:cNvPr>
          <p:cNvSpPr/>
          <p:nvPr/>
        </p:nvSpPr>
        <p:spPr>
          <a:xfrm>
            <a:off x="7380312" y="4245936"/>
            <a:ext cx="1440160" cy="72468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304800" y="4785996"/>
            <a:ext cx="304800" cy="2286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210618"/>
            <a:ext cx="3478847" cy="2628535"/>
          </a:xfrm>
        </p:spPr>
      </p:pic>
    </p:spTree>
    <p:extLst>
      <p:ext uri="{BB962C8B-B14F-4D97-AF65-F5344CB8AC3E}">
        <p14:creationId xmlns:p14="http://schemas.microsoft.com/office/powerpoint/2010/main" val="10326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4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130500"/>
            <a:ext cx="4820766" cy="3615575"/>
          </a:xfrm>
          <a:prstGeom prst="rect">
            <a:avLst/>
          </a:prstGeom>
        </p:spPr>
      </p:pic>
      <p:pic>
        <p:nvPicPr>
          <p:cNvPr id="10282" name="Picture 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52" y="1130506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3" name="Picture 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31" y="1471404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4" name="Picture 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314" y="2773391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5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32" y="4088501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6" name="Picture 4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53" y="465537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7" name="Picture 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54" y="800703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8" name="Picture 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90" y="2773389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9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02" y="2773389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0" name="Picture 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07" y="4085617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1" name="Picture 5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28" y="4082187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2" name="Picture 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313" y="3752387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3" name="Picture 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33" y="3752386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4" name="Picture 5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29" y="375238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89" y="3758698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6" name="Picture 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33" y="3765408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7" name="Picture 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39" y="2773390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8" name="Picture 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89" y="3103827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9" name="Picture 5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98" y="31031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0" name="Picture 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69" y="375238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1" name="Picture 6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76" y="34288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2" name="Picture 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52" y="3103827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3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26" y="3103194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4" name="Picture 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70" y="31031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5" name="Picture 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07" y="31031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6" name="Picture 6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44" y="31031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7" name="Picture 6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79" y="34288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8" name="Picture 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11" y="3422584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9" name="Picture 6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82" y="342258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0" name="Picture 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37" y="3428895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1" name="Picture 7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97" y="3433632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2" name="Picture 7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832" y="3763434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3" name="Picture 7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71" y="4082190"/>
            <a:ext cx="427037" cy="3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4" name="Picture 7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09" y="1801186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5" name="Picture 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32" y="4082169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6" name="Picture 7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13" y="4082169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7" name="Picture 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21" y="2124254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8" name="Picture 7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21" y="2451016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9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22" y="2773371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0" name="Picture 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07" y="2780819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1" name="Picture 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09" y="3432977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2" name="Picture 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70" y="3433610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3" name="Picture 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93" y="3103807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4" name="Picture 8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54" y="2774003"/>
            <a:ext cx="427038" cy="32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01541" y="486715"/>
            <a:ext cx="325714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>
                <a:solidFill>
                  <a:srgbClr val="1954D9"/>
                </a:solidFill>
              </a:rPr>
              <a:t>З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4327" y="829564"/>
            <a:ext cx="34014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А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75061" y="1154629"/>
            <a:ext cx="34014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К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8147" y="1484800"/>
            <a:ext cx="34815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>
                <a:solidFill>
                  <a:srgbClr val="1954D9"/>
                </a:solidFill>
              </a:rPr>
              <a:t>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0687" y="1810343"/>
            <a:ext cx="429910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Ю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5324" y="2155132"/>
            <a:ext cx="341744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Ч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07954" y="2477418"/>
            <a:ext cx="31930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Е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7907" y="2790983"/>
            <a:ext cx="36739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Н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1529" y="3110622"/>
            <a:ext cx="36899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И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2211" y="3453598"/>
            <a:ext cx="31930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dirty="0" smtClean="0">
                <a:solidFill>
                  <a:srgbClr val="1954D9"/>
                </a:solidFill>
              </a:rPr>
              <a:t>Е</a:t>
            </a:r>
            <a:endParaRPr lang="ru-RU" dirty="0">
              <a:solidFill>
                <a:srgbClr val="1954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4451" y="2807221"/>
            <a:ext cx="35296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0480" y="3110622"/>
            <a:ext cx="33693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3304" y="3475365"/>
            <a:ext cx="32411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12084" y="3785079"/>
            <a:ext cx="33693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6091" y="4117738"/>
            <a:ext cx="32731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6652" y="2807221"/>
            <a:ext cx="37540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О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6998" y="2830973"/>
            <a:ext cx="37220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Ц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4332" y="2830973"/>
            <a:ext cx="32411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Е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32234" y="2792568"/>
            <a:ext cx="37540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Н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52769" y="2799625"/>
            <a:ext cx="33853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А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52769" y="3130209"/>
            <a:ext cx="33693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В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36367" y="3129575"/>
            <a:ext cx="32411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Е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25" name="TextBox 10324"/>
          <p:cNvSpPr txBox="1"/>
          <p:nvPr/>
        </p:nvSpPr>
        <p:spPr>
          <a:xfrm>
            <a:off x="6599630" y="3131389"/>
            <a:ext cx="35456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Д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26" name="TextBox 10325"/>
          <p:cNvSpPr txBox="1"/>
          <p:nvPr/>
        </p:nvSpPr>
        <p:spPr>
          <a:xfrm>
            <a:off x="7026402" y="3129575"/>
            <a:ext cx="32411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Е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27" name="TextBox 10326"/>
          <p:cNvSpPr txBox="1"/>
          <p:nvPr/>
        </p:nvSpPr>
        <p:spPr>
          <a:xfrm>
            <a:off x="7415179" y="3114838"/>
            <a:ext cx="37540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Н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28" name="TextBox 10327"/>
          <p:cNvSpPr txBox="1"/>
          <p:nvPr/>
        </p:nvSpPr>
        <p:spPr>
          <a:xfrm>
            <a:off x="8285812" y="3110622"/>
            <a:ext cx="32411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Е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29" name="TextBox 10328"/>
          <p:cNvSpPr txBox="1"/>
          <p:nvPr/>
        </p:nvSpPr>
        <p:spPr>
          <a:xfrm>
            <a:off x="2814659" y="3448965"/>
            <a:ext cx="325714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З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0" name="TextBox 10329"/>
          <p:cNvSpPr txBox="1"/>
          <p:nvPr/>
        </p:nvSpPr>
        <p:spPr>
          <a:xfrm>
            <a:off x="3215176" y="3434778"/>
            <a:ext cx="33853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А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1" name="TextBox 10330"/>
          <p:cNvSpPr txBox="1"/>
          <p:nvPr/>
        </p:nvSpPr>
        <p:spPr>
          <a:xfrm>
            <a:off x="3598850" y="3450289"/>
            <a:ext cx="35456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Д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2" name="TextBox 10331"/>
          <p:cNvSpPr txBox="1"/>
          <p:nvPr/>
        </p:nvSpPr>
        <p:spPr>
          <a:xfrm>
            <a:off x="4011868" y="3473323"/>
            <a:ext cx="33853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А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3" name="TextBox 10332"/>
          <p:cNvSpPr txBox="1"/>
          <p:nvPr/>
        </p:nvSpPr>
        <p:spPr>
          <a:xfrm>
            <a:off x="4456810" y="3481687"/>
            <a:ext cx="37540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Н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4" name="TextBox 10333"/>
          <p:cNvSpPr txBox="1"/>
          <p:nvPr/>
        </p:nvSpPr>
        <p:spPr>
          <a:xfrm>
            <a:off x="4892418" y="3475365"/>
            <a:ext cx="377010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И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5" name="TextBox 10334"/>
          <p:cNvSpPr txBox="1"/>
          <p:nvPr/>
        </p:nvSpPr>
        <p:spPr>
          <a:xfrm>
            <a:off x="4504257" y="3785079"/>
            <a:ext cx="33212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Р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240" name="TextBox 10239"/>
          <p:cNvSpPr txBox="1"/>
          <p:nvPr/>
        </p:nvSpPr>
        <p:spPr>
          <a:xfrm>
            <a:off x="4867413" y="3800974"/>
            <a:ext cx="324112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Е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241" name="TextBox 10240"/>
          <p:cNvSpPr txBox="1"/>
          <p:nvPr/>
        </p:nvSpPr>
        <p:spPr>
          <a:xfrm>
            <a:off x="5738069" y="3800974"/>
            <a:ext cx="33853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У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6" name="TextBox 10335"/>
          <p:cNvSpPr txBox="1"/>
          <p:nvPr/>
        </p:nvSpPr>
        <p:spPr>
          <a:xfrm>
            <a:off x="6128353" y="3791788"/>
            <a:ext cx="33212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Р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7" name="TextBox 10336"/>
          <p:cNvSpPr txBox="1"/>
          <p:nvPr/>
        </p:nvSpPr>
        <p:spPr>
          <a:xfrm>
            <a:off x="6599630" y="3802603"/>
            <a:ext cx="33693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С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8" name="TextBox 10337"/>
          <p:cNvSpPr txBox="1"/>
          <p:nvPr/>
        </p:nvSpPr>
        <p:spPr>
          <a:xfrm>
            <a:off x="6974949" y="3789815"/>
            <a:ext cx="409070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Ы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39" name="TextBox 10338"/>
          <p:cNvSpPr txBox="1"/>
          <p:nvPr/>
        </p:nvSpPr>
        <p:spPr>
          <a:xfrm>
            <a:off x="3704106" y="4130647"/>
            <a:ext cx="33212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Р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40" name="TextBox 10339"/>
          <p:cNvSpPr txBox="1"/>
          <p:nvPr/>
        </p:nvSpPr>
        <p:spPr>
          <a:xfrm>
            <a:off x="4106295" y="4108571"/>
            <a:ext cx="33853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А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41" name="TextBox 10340"/>
          <p:cNvSpPr txBox="1"/>
          <p:nvPr/>
        </p:nvSpPr>
        <p:spPr>
          <a:xfrm>
            <a:off x="4513190" y="4145211"/>
            <a:ext cx="336936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Б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42" name="TextBox 10341"/>
          <p:cNvSpPr txBox="1"/>
          <p:nvPr/>
        </p:nvSpPr>
        <p:spPr>
          <a:xfrm>
            <a:off x="4892418" y="4117738"/>
            <a:ext cx="37540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О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10343" name="TextBox 10342"/>
          <p:cNvSpPr txBox="1"/>
          <p:nvPr/>
        </p:nvSpPr>
        <p:spPr>
          <a:xfrm>
            <a:off x="5736464" y="4108571"/>
            <a:ext cx="338538" cy="369322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rgbClr val="1954D9"/>
                </a:solidFill>
              </a:rPr>
              <a:t>А</a:t>
            </a:r>
            <a:endParaRPr lang="ru-RU" b="1" dirty="0">
              <a:solidFill>
                <a:srgbClr val="1954D9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7415201" y="4411972"/>
            <a:ext cx="1477301" cy="64405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4929253" y="3131407"/>
            <a:ext cx="303358" cy="256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483770" y="3481687"/>
            <a:ext cx="330889" cy="270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059766" y="3793841"/>
            <a:ext cx="331243" cy="259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215198" y="4156096"/>
            <a:ext cx="351493" cy="268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241694" y="2830973"/>
            <a:ext cx="313640" cy="245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0344" name="Овал 10343"/>
          <p:cNvSpPr/>
          <p:nvPr/>
        </p:nvSpPr>
        <p:spPr>
          <a:xfrm>
            <a:off x="7885040" y="210288"/>
            <a:ext cx="335523" cy="2372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9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304800" y="4731990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19" y="763194"/>
            <a:ext cx="4816475" cy="36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789107"/>
            <a:ext cx="3812560" cy="3115547"/>
          </a:xfrm>
        </p:spPr>
      </p:pic>
      <p:sp>
        <p:nvSpPr>
          <p:cNvPr id="5" name="Стрелка вправо 4">
            <a:hlinkClick r:id="rId7" action="ppaction://hlinksldjump"/>
          </p:cNvPr>
          <p:cNvSpPr/>
          <p:nvPr/>
        </p:nvSpPr>
        <p:spPr>
          <a:xfrm>
            <a:off x="7164288" y="4299942"/>
            <a:ext cx="1547664" cy="6815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468560" y="4731990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3" y="14156"/>
            <a:ext cx="12158443" cy="5129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16" y="465520"/>
            <a:ext cx="2081688" cy="2580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5045946">
            <a:off x="370202" y="1520754"/>
            <a:ext cx="1901092" cy="2826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400000">
            <a:off x="2348284" y="3046043"/>
            <a:ext cx="2266276" cy="3369926"/>
          </a:xfrm>
          <a:prstGeom prst="rect">
            <a:avLst/>
          </a:prstGeom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440">
            <a:off x="3519122" y="1474395"/>
            <a:ext cx="3420790" cy="23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3" y="3741123"/>
            <a:ext cx="3499991" cy="235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5555" y="3246080"/>
            <a:ext cx="2040799" cy="461655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Выбор темы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76753" y="3846798"/>
            <a:ext cx="2782385" cy="751951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Определение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основных понятий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по теме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7965" y="3024861"/>
            <a:ext cx="2196867" cy="400099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Целеполагание</a:t>
            </a:r>
            <a:r>
              <a:rPr lang="ru-RU" sz="2000" b="1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04955" y="4002748"/>
            <a:ext cx="2197642" cy="75195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Выбор ресурса, на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котором  будет создан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веб-</a:t>
            </a:r>
            <a:r>
              <a:rPr lang="ru-RU" sz="1400" b="1" dirty="0" err="1">
                <a:solidFill>
                  <a:schemeClr val="bg1"/>
                </a:solidFill>
              </a:rPr>
              <a:t>квест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88639" y="4515966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9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538" y="5956"/>
            <a:ext cx="12157076" cy="51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07" y="303502"/>
            <a:ext cx="2079625" cy="25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1761681"/>
            <a:ext cx="3078163" cy="21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1" y="3705114"/>
            <a:ext cx="3110607" cy="209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98" y="1761680"/>
            <a:ext cx="3078163" cy="21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4997"/>
            <a:ext cx="3240360" cy="21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0508"/>
            <a:ext cx="3744416" cy="256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8925" y="3900252"/>
            <a:ext cx="1506422" cy="64632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Написание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сценария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459" y="3003800"/>
            <a:ext cx="1528607" cy="64632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Разработка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заданий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7536" y="3919585"/>
            <a:ext cx="2290611" cy="64632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Разработка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критериев оценки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50895"/>
            <a:ext cx="18716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4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538" y="5956"/>
            <a:ext cx="12157076" cy="51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07" y="303502"/>
            <a:ext cx="2079625" cy="25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897564"/>
            <a:ext cx="4462621" cy="306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30" y="3998271"/>
            <a:ext cx="3406470" cy="229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92">
            <a:off x="4141805" y="1294312"/>
            <a:ext cx="3889375" cy="267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215">
            <a:off x="980926" y="3691768"/>
            <a:ext cx="3408363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7" y="3057805"/>
            <a:ext cx="1765852" cy="64632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Организация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веб-</a:t>
            </a:r>
            <a:r>
              <a:rPr lang="ru-RU" b="1" dirty="0" err="1" smtClean="0">
                <a:solidFill>
                  <a:schemeClr val="bg1"/>
                </a:solidFill>
              </a:rPr>
              <a:t>квеста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81" y="4191933"/>
            <a:ext cx="2434881" cy="646321"/>
          </a:xfrm>
          <a:prstGeom prst="rect">
            <a:avLst/>
          </a:prstGeom>
          <a:noFill/>
        </p:spPr>
        <p:txBody>
          <a:bodyPr wrap="none" lIns="91162" tIns="45579" rIns="91162" bIns="45579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Подведение итогов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анализ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21900"/>
            <a:ext cx="2298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2841781"/>
            <a:ext cx="2517924" cy="923320"/>
          </a:xfrm>
          <a:prstGeom prst="rect">
            <a:avLst/>
          </a:prstGeom>
        </p:spPr>
        <p:txBody>
          <a:bodyPr wrap="square" lIns="91162" tIns="45579" rIns="91162" bIns="45579">
            <a:spAutoFit/>
          </a:bodyPr>
          <a:lstStyle/>
          <a:p>
            <a:pPr lvl="0"/>
            <a:r>
              <a:rPr lang="ru-RU" b="1" dirty="0">
                <a:solidFill>
                  <a:prstClr val="white"/>
                </a:solidFill>
              </a:rPr>
              <a:t>Наполнение </a:t>
            </a:r>
          </a:p>
          <a:p>
            <a:pPr lvl="0"/>
            <a:r>
              <a:rPr lang="ru-RU" b="1" dirty="0">
                <a:solidFill>
                  <a:prstClr val="white"/>
                </a:solidFill>
              </a:rPr>
              <a:t>электронного </a:t>
            </a:r>
          </a:p>
          <a:p>
            <a:pPr lvl="0"/>
            <a:r>
              <a:rPr lang="ru-RU" b="1" dirty="0">
                <a:solidFill>
                  <a:prstClr val="white"/>
                </a:solidFill>
              </a:rPr>
              <a:t>ресурса материалом</a:t>
            </a:r>
          </a:p>
        </p:txBody>
      </p:sp>
    </p:spTree>
    <p:extLst>
      <p:ext uri="{BB962C8B-B14F-4D97-AF65-F5344CB8AC3E}">
        <p14:creationId xmlns:p14="http://schemas.microsoft.com/office/powerpoint/2010/main" val="20111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ти и гаджеты (online-video-cutter.com)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7" y="-6000"/>
            <a:ext cx="12512109" cy="5278050"/>
          </a:xfrm>
        </p:spPr>
      </p:pic>
    </p:spTree>
    <p:extLst>
      <p:ext uri="{BB962C8B-B14F-4D97-AF65-F5344CB8AC3E}">
        <p14:creationId xmlns:p14="http://schemas.microsoft.com/office/powerpoint/2010/main" val="23582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538" y="5956"/>
            <a:ext cx="12157076" cy="51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6" y="1437624"/>
            <a:ext cx="2085013" cy="25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96952" y="5257800"/>
            <a:ext cx="304800" cy="228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22" y="519522"/>
            <a:ext cx="3442193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86"/>
            <a:ext cx="9144000" cy="5602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55068"/>
            <a:ext cx="3318269" cy="3888432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8" y="411510"/>
            <a:ext cx="1579626" cy="139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12" y="110219"/>
            <a:ext cx="1676407" cy="136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>
            <a:hlinkClick r:id="rId11" action="ppaction://hlinksldjump"/>
          </p:cNvPr>
          <p:cNvSpPr/>
          <p:nvPr/>
        </p:nvSpPr>
        <p:spPr>
          <a:xfrm>
            <a:off x="7596358" y="4245939"/>
            <a:ext cx="1100343" cy="70207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304800" y="4407954"/>
            <a:ext cx="304800" cy="228600"/>
          </a:xfrm>
          <a:prstGeom prst="rect">
            <a:avLst/>
          </a:prstGeom>
        </p:spPr>
      </p:pic>
      <p:pic>
        <p:nvPicPr>
          <p:cNvPr id="2" name="Илья муромец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446375" y="5218044"/>
            <a:ext cx="609600" cy="45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04" y="119752"/>
            <a:ext cx="1870877" cy="14156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62" y="397818"/>
            <a:ext cx="1883731" cy="14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26450"/>
            <a:ext cx="1503500" cy="13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21285 0.0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2" y="6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74358 -0.043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87" y="-217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0324 L -0.38091 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4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56701 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37795 -0.031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964"/>
            <a:ext cx="9144000" cy="5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" y="1329612"/>
            <a:ext cx="331628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99" y="2733771"/>
            <a:ext cx="5852582" cy="3292078"/>
          </a:xfr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304800" y="4677984"/>
            <a:ext cx="304800" cy="228600"/>
          </a:xfrm>
          <a:prstGeom prst="rect">
            <a:avLst/>
          </a:prstGeom>
        </p:spPr>
      </p:pic>
      <p:pic>
        <p:nvPicPr>
          <p:cNvPr id="2" name="Илья муромец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074766" y="5423467"/>
            <a:ext cx="609600" cy="457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9" y="1678979"/>
            <a:ext cx="2380726" cy="178554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9" y="141481"/>
            <a:ext cx="1500188" cy="139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37" y="141482"/>
            <a:ext cx="1676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72" y="141501"/>
            <a:ext cx="1871662" cy="141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481"/>
            <a:ext cx="1579562" cy="139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85" y="141481"/>
            <a:ext cx="1884362" cy="142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72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0555012" y="3661170"/>
            <a:ext cx="5135034" cy="18371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493" y="-1606999"/>
            <a:ext cx="1245968" cy="6604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587" y="4130992"/>
            <a:ext cx="2270494" cy="14856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3" y="552820"/>
            <a:ext cx="8280919" cy="1148799"/>
          </a:xfrm>
          <a:prstGeom prst="rect">
            <a:avLst/>
          </a:prstGeom>
        </p:spPr>
        <p:txBody>
          <a:bodyPr wrap="square" lIns="69471" tIns="34736" rIns="69471" bIns="34736">
            <a:spAutoFit/>
          </a:bodyPr>
          <a:lstStyle/>
          <a:p>
            <a:pPr algn="ctr" defTabSz="694717"/>
            <a:r>
              <a:rPr lang="ru-RU" sz="1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Результаты диагностического исследования  по выявлению уровня знаний </a:t>
            </a:r>
          </a:p>
          <a:p>
            <a:pPr algn="ctr" defTabSz="694717"/>
            <a:r>
              <a:rPr lang="ru-RU" sz="1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у детей старшего дошкольного возраста основ компьютерной грамотности </a:t>
            </a:r>
          </a:p>
          <a:p>
            <a:pPr algn="ctr" defTabSz="694717"/>
            <a:r>
              <a:rPr lang="ru-RU" sz="1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декабрь 2021 год - декабрь 2022 год.</a:t>
            </a:r>
          </a:p>
          <a:p>
            <a:pPr algn="ctr" defTabSz="694717"/>
            <a:endParaRPr lang="ru-RU" sz="21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90184" y="1815667"/>
            <a:ext cx="5231363" cy="1955016"/>
          </a:xfrm>
          <a:prstGeom prst="rect">
            <a:avLst/>
          </a:prstGeom>
        </p:spPr>
        <p:txBody>
          <a:bodyPr wrap="square" lIns="69471" tIns="34736" rIns="69471" bIns="34736">
            <a:spAutoFit/>
          </a:bodyPr>
          <a:lstStyle/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1. Знает правила работы за компьютером.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2. Имеет начальные навыки работы за компьютером.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3. Знает алгоритм действий работы за компьютером.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4. Умеет  создавать простейшие </a:t>
            </a:r>
            <a:r>
              <a:rPr lang="ru-RU" sz="1200" dirty="0" err="1">
                <a:solidFill>
                  <a:srgbClr val="57111C"/>
                </a:solidFill>
                <a:latin typeface="Akrobat" panose="00000600000000000000" pitchFamily="2" charset="-52"/>
              </a:rPr>
              <a:t>Web-квесты</a:t>
            </a:r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 в программе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 </a:t>
            </a:r>
            <a:r>
              <a:rPr lang="ru-RU" sz="1200" dirty="0" err="1">
                <a:solidFill>
                  <a:srgbClr val="57111C"/>
                </a:solidFill>
                <a:latin typeface="Akrobat" panose="00000600000000000000" pitchFamily="2" charset="-52"/>
              </a:rPr>
              <a:t>Power</a:t>
            </a:r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 </a:t>
            </a:r>
            <a:r>
              <a:rPr lang="ru-RU" sz="1200" dirty="0" err="1">
                <a:solidFill>
                  <a:srgbClr val="57111C"/>
                </a:solidFill>
                <a:latin typeface="Akrobat" panose="00000600000000000000" pitchFamily="2" charset="-52"/>
              </a:rPr>
              <a:t>Point</a:t>
            </a:r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.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5. Применяет на практике полученные простейшие знания о ИКТ.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6. Знает основы информационной безопасности.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7. Проявляет самостоятельность, сосредоточенность при </a:t>
            </a:r>
          </a:p>
          <a:p>
            <a:pPr algn="just" defTabSz="694717"/>
            <a:r>
              <a:rPr lang="ru-RU" sz="1200" dirty="0">
                <a:solidFill>
                  <a:srgbClr val="57111C"/>
                </a:solidFill>
                <a:latin typeface="Akrobat" panose="00000600000000000000" pitchFamily="2" charset="-52"/>
              </a:rPr>
              <a:t>работе за компьютером.</a:t>
            </a:r>
          </a:p>
          <a:p>
            <a:pPr algn="just" defTabSz="694717"/>
            <a:endParaRPr lang="ru-RU" sz="12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7842233" y="15936"/>
            <a:ext cx="1166492" cy="628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" y="96934"/>
            <a:ext cx="555142" cy="4833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38131" y="504639"/>
            <a:ext cx="690410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4289282"/>
            <a:ext cx="9144000" cy="8542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29606" y="96918"/>
            <a:ext cx="6759725" cy="408911"/>
          </a:xfrm>
          <a:prstGeom prst="rect">
            <a:avLst/>
          </a:prstGeom>
        </p:spPr>
        <p:txBody>
          <a:bodyPr wrap="square" lIns="69471" tIns="34736" rIns="69471" bIns="34736">
            <a:spAutoFit/>
          </a:bodyPr>
          <a:lstStyle/>
          <a:p>
            <a:pPr algn="ctr" defTabSz="694717"/>
            <a:r>
              <a:rPr lang="en-US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23867" r="27174" b="13466"/>
          <a:stretch/>
        </p:blipFill>
        <p:spPr>
          <a:xfrm>
            <a:off x="101439" y="1442804"/>
            <a:ext cx="4282677" cy="3535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4478" y="1258990"/>
            <a:ext cx="148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krobat Black" charset="-52"/>
              </a:rPr>
              <a:t>Декабрь 2021</a:t>
            </a:r>
            <a:endParaRPr lang="ru-RU" sz="1400" b="1" dirty="0">
              <a:solidFill>
                <a:srgbClr val="C00000"/>
              </a:solidFill>
              <a:latin typeface="Akrobat Black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478" y="3204390"/>
            <a:ext cx="1381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krobat Black" charset="-52"/>
              </a:rPr>
              <a:t>Декабрь 2022</a:t>
            </a:r>
            <a:endParaRPr lang="ru-RU" sz="1400" b="1" dirty="0">
              <a:solidFill>
                <a:srgbClr val="C00000"/>
              </a:solidFill>
              <a:latin typeface="Akrobat Black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083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0555012" y="3661168"/>
            <a:ext cx="5135034" cy="18371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493" y="-1607001"/>
            <a:ext cx="1245968" cy="6604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587" y="4130992"/>
            <a:ext cx="2270494" cy="1485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7842233" y="15936"/>
            <a:ext cx="1166492" cy="628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" y="96931"/>
            <a:ext cx="555142" cy="4833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27598" y="472648"/>
            <a:ext cx="690410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4289278"/>
            <a:ext cx="9144000" cy="8542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29601" y="96916"/>
            <a:ext cx="6759725" cy="376922"/>
          </a:xfrm>
          <a:prstGeom prst="rect">
            <a:avLst/>
          </a:prstGeom>
        </p:spPr>
        <p:txBody>
          <a:bodyPr wrap="square" lIns="62057" tIns="31028" rIns="62057" bIns="31028">
            <a:spAutoFit/>
          </a:bodyPr>
          <a:lstStyle/>
          <a:p>
            <a:pPr algn="ctr" defTabSz="620546"/>
            <a:r>
              <a:rPr lang="en-US" sz="1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442" y="755639"/>
            <a:ext cx="2952328" cy="30498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5816" y="1815669"/>
            <a:ext cx="292766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21790" y="987574"/>
            <a:ext cx="2916495" cy="3012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09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" y="2993"/>
            <a:ext cx="9144000" cy="51405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83060" y="153552"/>
            <a:ext cx="6439467" cy="40890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en-US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7688" y="1788645"/>
            <a:ext cx="7344816" cy="991739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Мастер-класс</a:t>
            </a:r>
            <a:b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30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Web-квест</a:t>
            </a: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забыть нельзя внедрять»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05" y="135962"/>
            <a:ext cx="612333" cy="53311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2022" y="2981076"/>
            <a:ext cx="3584801" cy="145534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defTabSz="694660"/>
            <a:r>
              <a:rPr lang="ru-RU" sz="1500" b="1" dirty="0" err="1">
                <a:solidFill>
                  <a:srgbClr val="57111C"/>
                </a:solidFill>
                <a:latin typeface="Akrobat" panose="00000600000000000000" pitchFamily="2" charset="-52"/>
              </a:rPr>
              <a:t>Маньшева</a:t>
            </a:r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 Галина Андреевна,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воспитатель высшей квалификационной категории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№21»</a:t>
            </a: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83036" y="562443"/>
            <a:ext cx="6173766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716443" y="4620648"/>
            <a:ext cx="2451950" cy="347337"/>
          </a:xfrm>
          <a:prstGeom prst="rect">
            <a:avLst/>
          </a:prstGeom>
        </p:spPr>
        <p:txBody>
          <a:bodyPr wrap="none" lIns="69465" tIns="34732" rIns="69465" bIns="34732">
            <a:spAutoFit/>
          </a:bodyPr>
          <a:lstStyle/>
          <a:p>
            <a:pPr defTabSz="694660"/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" y="61489"/>
            <a:ext cx="1072029" cy="10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" y="2993"/>
            <a:ext cx="9144000" cy="51405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83060" y="153552"/>
            <a:ext cx="6439467" cy="40890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en-US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7688" y="1788645"/>
            <a:ext cx="7454752" cy="991739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Мастер-класс</a:t>
            </a:r>
            <a:b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30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Web-квест</a:t>
            </a: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забыть нельзя, внедрять»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5" y="160379"/>
            <a:ext cx="612333" cy="53311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2022" y="2981076"/>
            <a:ext cx="3584801" cy="145534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defTabSz="694660"/>
            <a:r>
              <a:rPr lang="ru-RU" sz="1500" b="1" dirty="0" err="1">
                <a:solidFill>
                  <a:srgbClr val="57111C"/>
                </a:solidFill>
                <a:latin typeface="Akrobat" panose="00000600000000000000" pitchFamily="2" charset="-52"/>
              </a:rPr>
              <a:t>Маньшева</a:t>
            </a:r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 Галина Андреевна,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воспитатель высшей квалификационной категории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№21»</a:t>
            </a: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83036" y="562443"/>
            <a:ext cx="6173766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716443" y="4620648"/>
            <a:ext cx="2451950" cy="347337"/>
          </a:xfrm>
          <a:prstGeom prst="rect">
            <a:avLst/>
          </a:prstGeom>
        </p:spPr>
        <p:txBody>
          <a:bodyPr wrap="none" lIns="69465" tIns="34732" rIns="69465" bIns="34732">
            <a:spAutoFit/>
          </a:bodyPr>
          <a:lstStyle/>
          <a:p>
            <a:pPr defTabSz="694660"/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" y="61489"/>
            <a:ext cx="1072029" cy="10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0555012" y="3661168"/>
            <a:ext cx="5135034" cy="18371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493" y="-1607001"/>
            <a:ext cx="1245968" cy="6604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587" y="4130992"/>
            <a:ext cx="2270494" cy="14856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29586" y="1210184"/>
            <a:ext cx="7078348" cy="3186735"/>
          </a:xfrm>
          <a:prstGeom prst="rect">
            <a:avLst/>
          </a:prstGeom>
        </p:spPr>
        <p:txBody>
          <a:bodyPr wrap="square" lIns="62157" tIns="31078" rIns="62157" bIns="31078">
            <a:spAutoFit/>
          </a:bodyPr>
          <a:lstStyle/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Мне понравилось …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Я узнал(а), что ….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Я научилась(</a:t>
            </a:r>
            <a:r>
              <a:rPr lang="ru-RU" sz="2400" dirty="0" err="1">
                <a:solidFill>
                  <a:srgbClr val="57111C"/>
                </a:solidFill>
                <a:latin typeface="Akrobat" panose="00000600000000000000" pitchFamily="2" charset="-52"/>
              </a:rPr>
              <a:t>ся</a:t>
            </a:r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) ….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Мне было недостаточно…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В свой педагогический багаж я возьму …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Мне было комфортно, потому что …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Я бы добавил(а) …</a:t>
            </a:r>
          </a:p>
          <a:p>
            <a:pPr algn="just" defTabSz="621559"/>
            <a:r>
              <a:rPr lang="ru-RU" sz="2400" dirty="0">
                <a:solidFill>
                  <a:srgbClr val="57111C"/>
                </a:solidFill>
                <a:latin typeface="Akrobat" panose="00000600000000000000" pitchFamily="2" charset="-52"/>
              </a:rPr>
              <a:t>Моя точка роста....</a:t>
            </a:r>
          </a:p>
          <a:p>
            <a:pPr algn="just" defTabSz="621559"/>
            <a:endParaRPr lang="ru-RU" sz="11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7842233" y="15936"/>
            <a:ext cx="1166492" cy="628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" y="96921"/>
            <a:ext cx="555142" cy="4833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38131" y="473838"/>
            <a:ext cx="690410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4289268"/>
            <a:ext cx="9144000" cy="8542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29591" y="96916"/>
            <a:ext cx="6759725" cy="376922"/>
          </a:xfrm>
          <a:prstGeom prst="rect">
            <a:avLst/>
          </a:prstGeom>
        </p:spPr>
        <p:txBody>
          <a:bodyPr wrap="square" lIns="62157" tIns="31078" rIns="62157" bIns="31078">
            <a:spAutoFit/>
          </a:bodyPr>
          <a:lstStyle/>
          <a:p>
            <a:pPr algn="ctr" defTabSz="621559"/>
            <a:r>
              <a:rPr lang="en-US" sz="1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17434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0555012" y="3661168"/>
            <a:ext cx="5135034" cy="18371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493" y="-1607001"/>
            <a:ext cx="1245968" cy="6604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587" y="4130992"/>
            <a:ext cx="2270494" cy="14856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9672" y="2067694"/>
            <a:ext cx="6053612" cy="493691"/>
          </a:xfrm>
          <a:prstGeom prst="rect">
            <a:avLst/>
          </a:prstGeom>
        </p:spPr>
        <p:txBody>
          <a:bodyPr wrap="square" lIns="62197" tIns="31098" rIns="62197" bIns="31098">
            <a:spAutoFit/>
          </a:bodyPr>
          <a:lstStyle/>
          <a:p>
            <a:pPr algn="ctr" defTabSz="621964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Спасибо за внимание!</a:t>
            </a:r>
            <a:endParaRPr lang="ru-RU" sz="28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7842233" y="15936"/>
            <a:ext cx="1166492" cy="628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8" y="96917"/>
            <a:ext cx="555142" cy="48332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938131" y="473838"/>
            <a:ext cx="690410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4289264"/>
            <a:ext cx="9144000" cy="8542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29587" y="96916"/>
            <a:ext cx="6759725" cy="376922"/>
          </a:xfrm>
          <a:prstGeom prst="rect">
            <a:avLst/>
          </a:prstGeom>
        </p:spPr>
        <p:txBody>
          <a:bodyPr wrap="square" lIns="62197" tIns="31098" rIns="62197" bIns="31098">
            <a:spAutoFit/>
          </a:bodyPr>
          <a:lstStyle/>
          <a:p>
            <a:pPr algn="ctr" defTabSz="621964"/>
            <a:r>
              <a:rPr lang="en-US" sz="1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</p:spTree>
    <p:extLst>
      <p:ext uri="{BB962C8B-B14F-4D97-AF65-F5344CB8AC3E}">
        <p14:creationId xmlns:p14="http://schemas.microsoft.com/office/powerpoint/2010/main" val="17993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" y="2993"/>
            <a:ext cx="9144000" cy="51405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83060" y="153552"/>
            <a:ext cx="6439467" cy="40890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en-US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1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7688" y="1788645"/>
            <a:ext cx="7344816" cy="991739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algn="ctr" defTabSz="694660"/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Мастер-класс</a:t>
            </a:r>
            <a:b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</a:t>
            </a:r>
            <a:r>
              <a:rPr lang="ru-RU" sz="3000" b="1" dirty="0" err="1">
                <a:solidFill>
                  <a:srgbClr val="57111C"/>
                </a:solidFill>
                <a:latin typeface="Akrobat Black" panose="00000A00000000000000" pitchFamily="2" charset="-52"/>
              </a:rPr>
              <a:t>Web-квест</a:t>
            </a:r>
            <a:r>
              <a:rPr lang="ru-RU" sz="3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забыть нельзя внедрять»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05" y="135962"/>
            <a:ext cx="612333" cy="53311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2022" y="2981076"/>
            <a:ext cx="3584801" cy="1455345"/>
          </a:xfrm>
          <a:prstGeom prst="rect">
            <a:avLst/>
          </a:prstGeom>
        </p:spPr>
        <p:txBody>
          <a:bodyPr wrap="square" lIns="69465" tIns="34732" rIns="69465" bIns="34732">
            <a:spAutoFit/>
          </a:bodyPr>
          <a:lstStyle/>
          <a:p>
            <a:pPr defTabSz="694660"/>
            <a:r>
              <a:rPr lang="ru-RU" sz="1500" b="1" dirty="0" err="1">
                <a:solidFill>
                  <a:srgbClr val="57111C"/>
                </a:solidFill>
                <a:latin typeface="Akrobat" panose="00000600000000000000" pitchFamily="2" charset="-52"/>
              </a:rPr>
              <a:t>Маньшева</a:t>
            </a:r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 Галина Андреевна,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воспитатель высшей квалификационной категории</a:t>
            </a:r>
          </a:p>
          <a:p>
            <a:pPr defTabSz="694660"/>
            <a:r>
              <a:rPr lang="ru-RU" sz="1500" b="1" dirty="0">
                <a:solidFill>
                  <a:srgbClr val="57111C"/>
                </a:solidFill>
                <a:latin typeface="Akrobat" panose="00000600000000000000" pitchFamily="2" charset="-52"/>
              </a:rPr>
              <a:t>БДОУ СМО «Детский сад №21»</a:t>
            </a: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  <a:p>
            <a:pPr defTabSz="694660"/>
            <a:endParaRPr lang="ru-RU" sz="1500" b="1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983036" y="562441"/>
            <a:ext cx="6173766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716443" y="4620648"/>
            <a:ext cx="2451950" cy="347337"/>
          </a:xfrm>
          <a:prstGeom prst="rect">
            <a:avLst/>
          </a:prstGeom>
        </p:spPr>
        <p:txBody>
          <a:bodyPr wrap="none" lIns="69465" tIns="34732" rIns="69465" bIns="34732">
            <a:spAutoFit/>
          </a:bodyPr>
          <a:lstStyle/>
          <a:p>
            <a:pPr defTabSz="694660"/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" y="61489"/>
            <a:ext cx="1072029" cy="10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" y="-18103"/>
            <a:ext cx="9144000" cy="514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10340" r="17449" b="2449"/>
          <a:stretch/>
        </p:blipFill>
        <p:spPr>
          <a:xfrm>
            <a:off x="3165513" y="1491631"/>
            <a:ext cx="3209425" cy="2337775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6225">
            <a:off x="2439557" y="2387347"/>
            <a:ext cx="2264159" cy="12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68350">
            <a:off x="3945130" y="1417917"/>
            <a:ext cx="1743166" cy="16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975">
            <a:off x="4916586" y="2539259"/>
            <a:ext cx="1955129" cy="82482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12575" y="4677984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5146741"/>
          </a:xfrm>
          <a:prstGeom prst="rect">
            <a:avLst/>
          </a:prstGeom>
        </p:spPr>
      </p:pic>
      <p:sp>
        <p:nvSpPr>
          <p:cNvPr id="2" name="Стрелка влево 1">
            <a:hlinkClick r:id="rId3" action="ppaction://hlinksldjump"/>
          </p:cNvPr>
          <p:cNvSpPr/>
          <p:nvPr/>
        </p:nvSpPr>
        <p:spPr>
          <a:xfrm>
            <a:off x="467544" y="4299942"/>
            <a:ext cx="1152128" cy="59406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3" y="0"/>
            <a:ext cx="12368697" cy="52180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1" y="2660707"/>
            <a:ext cx="7291784" cy="2557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05" y="843560"/>
            <a:ext cx="3961329" cy="4299047"/>
          </a:xfrm>
          <a:prstGeom prst="rect">
            <a:avLst/>
          </a:prstGeom>
        </p:spPr>
      </p:pic>
      <p:sp>
        <p:nvSpPr>
          <p:cNvPr id="2" name="Стрелка влево 1">
            <a:hlinkClick r:id="rId5" action="ppaction://hlinksldjump"/>
          </p:cNvPr>
          <p:cNvSpPr/>
          <p:nvPr/>
        </p:nvSpPr>
        <p:spPr>
          <a:xfrm>
            <a:off x="179512" y="357505"/>
            <a:ext cx="1440160" cy="702078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1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94" y="303498"/>
            <a:ext cx="3027257" cy="4083530"/>
          </a:xfrm>
          <a:prstGeom prst="rect">
            <a:avLst/>
          </a:prstGeom>
        </p:spPr>
      </p:pic>
      <p:sp>
        <p:nvSpPr>
          <p:cNvPr id="2" name="Стрелка вправо 1">
            <a:hlinkClick r:id="rId6" action="ppaction://hlinksldjump"/>
          </p:cNvPr>
          <p:cNvSpPr/>
          <p:nvPr/>
        </p:nvSpPr>
        <p:spPr>
          <a:xfrm>
            <a:off x="7092280" y="4387045"/>
            <a:ext cx="1440160" cy="668999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304800" y="4677984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6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9144000" cy="5135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65516"/>
            <a:ext cx="4953300" cy="3714975"/>
          </a:xfrm>
          <a:prstGeom prst="rect">
            <a:avLst/>
          </a:prstGeom>
        </p:spPr>
      </p:pic>
      <p:sp>
        <p:nvSpPr>
          <p:cNvPr id="6" name="Горизонтальный свиток 5">
            <a:hlinkClick r:id="rId6" action="ppaction://hlinksldjump"/>
          </p:cNvPr>
          <p:cNvSpPr/>
          <p:nvPr/>
        </p:nvSpPr>
        <p:spPr>
          <a:xfrm>
            <a:off x="467544" y="1707654"/>
            <a:ext cx="4752528" cy="1836204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Технология, предполагающая поисковую деятельность обучающихся с использованием информационных ресурсов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5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896544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5142"/>
            <a:ext cx="4824536" cy="188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1043610" y="357507"/>
            <a:ext cx="3739613" cy="1200318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Ведущий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вид деятельности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ребенка-дошкольника. </a:t>
            </a: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539573" y="3759884"/>
            <a:ext cx="4675791" cy="1200318"/>
          </a:xfrm>
          <a:prstGeom prst="rect">
            <a:avLst/>
          </a:prstGeom>
          <a:noFill/>
        </p:spPr>
        <p:txBody>
          <a:bodyPr wrap="square" lIns="91162" tIns="45579" rIns="91162" bIns="45579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Специальный набор форм,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методов, способов,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приёмов обучения.</a:t>
            </a:r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635896" y="5326056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2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475" y="3593"/>
            <a:ext cx="12174538" cy="513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8" y="627537"/>
            <a:ext cx="4949825" cy="37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897565"/>
            <a:ext cx="2909947" cy="2572346"/>
          </a:xfrm>
          <a:prstGeom prst="rect">
            <a:avLst/>
          </a:prstGeom>
        </p:spPr>
      </p:pic>
      <p:sp>
        <p:nvSpPr>
          <p:cNvPr id="3" name="Стрелка вправо 2">
            <a:hlinkClick r:id="rId7" action="ppaction://hlinksldjump"/>
          </p:cNvPr>
          <p:cNvSpPr/>
          <p:nvPr/>
        </p:nvSpPr>
        <p:spPr>
          <a:xfrm>
            <a:off x="7596337" y="4191930"/>
            <a:ext cx="1331640" cy="72867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162" tIns="45579" rIns="91162" bIns="45579" rtlCol="0" anchor="ctr"/>
          <a:lstStyle/>
          <a:p>
            <a:pPr algn="ctr"/>
            <a:endParaRPr lang="ru-RU"/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3" y="5143500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1347</TotalTime>
  <Words>512</Words>
  <Application>Microsoft Office PowerPoint</Application>
  <PresentationFormat>Экран (16:9)</PresentationFormat>
  <Paragraphs>169</Paragraphs>
  <Slides>28</Slides>
  <Notes>2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28</vt:i4>
      </vt:variant>
    </vt:vector>
  </HeadingPairs>
  <TitlesOfParts>
    <vt:vector size="46" baseType="lpstr">
      <vt:lpstr>Akrobat</vt:lpstr>
      <vt:lpstr>Akrobat Black</vt:lpstr>
      <vt:lpstr>Arial</vt:lpstr>
      <vt:lpstr>Calibri</vt:lpstr>
      <vt:lpstr>Calibri Light</vt:lpstr>
      <vt:lpstr>Constantia</vt:lpstr>
      <vt:lpstr>Corbel</vt:lpstr>
      <vt:lpstr>Gill Sans MT</vt:lpstr>
      <vt:lpstr>Times New Roman</vt:lpstr>
      <vt:lpstr>Verdana</vt:lpstr>
      <vt:lpstr>Wingdings 2</vt:lpstr>
      <vt:lpstr>Поток</vt:lpstr>
      <vt:lpstr>Солнцестояние</vt:lpstr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\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мастер-класса  «Web-квест забыть нельзя внедрять»</dc:title>
  <dc:creator>Дима</dc:creator>
  <cp:lastModifiedBy>D!akov RePack</cp:lastModifiedBy>
  <cp:revision>108</cp:revision>
  <dcterms:created xsi:type="dcterms:W3CDTF">2022-03-17T12:53:28Z</dcterms:created>
  <dcterms:modified xsi:type="dcterms:W3CDTF">2023-11-09T13:50:39Z</dcterms:modified>
</cp:coreProperties>
</file>