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7" r:id="rId9"/>
    <p:sldId id="270" r:id="rId10"/>
    <p:sldId id="269" r:id="rId11"/>
    <p:sldId id="261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272808" cy="2520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Михайлова Ольга Николаевна, воспитатель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Ергунова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Кристина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Владиленовна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воспитатель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«Детский сад №201 «Островок детства» города Чебоксары Чувашской Республики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Клуб юных инженеров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Педагогами группы создан банк конспектов с использованием различных конструкторов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Конспект НОД «Весенний день пчёлки Жужжи»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Федеральный журнал «Ребёнок в детском саду» №5, 2021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Конспект НОД по ФЭМП ко дню Солнца (3 мая) «Солнечный круг – небо вокруг»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Федеральный журнал «Воспитатель ДОУ» №7, 2021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Конспект НОД по конструированию «Теремок»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Федеральный журнал «Ребёнок в детском саду» №10, 2021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Коонспект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НОД «Конструирование и не только»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Федеральный журнал «Ребёнок в детском саду» №6, 2022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Конспект НОД по конструированию «Кто живёт на дне морском?»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Федеральный журнал «Воспитатель ДОУ» №6, 2022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Конспект НОД по конструированию «Украшения для ёлочки»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Федеральный журнал «Дошкольное воспитание» №11, 2022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2022-2023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год мы запланировали: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Освоить новые конструкторы: магнитный, малый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POLYDRON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металлический;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Продолжать пополнение предметно-игровой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техносреды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новым современным оборудованием;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Подготовить материалы для публикации о деятельности инновационной площадки по внедрению парциальной программы «От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Фрёбеля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робота»;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Принимать с воспитанниками участие в различных конкурсах по данному направлению.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Литература, которую мы используем в своей работе</a:t>
            </a:r>
            <a:endParaRPr lang="ru-RU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Фешина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Е. 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Лего-конструирование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детском саду. ФГОС ДО / Е. 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Фешина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; Сфера. – Москва, 2019. – 136 с.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Парциальной модульной образовательной программы «От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Фрёбеля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до робота»</a:t>
            </a:r>
          </a:p>
          <a:p>
            <a:pPr algn="just"/>
            <a:r>
              <a:rPr lang="ru-RU" dirty="0" err="1" smtClean="0"/>
              <a:t>Шуль</a:t>
            </a:r>
            <a:r>
              <a:rPr lang="ru-RU" dirty="0" smtClean="0"/>
              <a:t>, К. </a:t>
            </a:r>
            <a:r>
              <a:rPr lang="ru-RU" dirty="0" smtClean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Потрясающие инженерные проекты для детей / К. </a:t>
            </a:r>
            <a:r>
              <a:rPr lang="ru-RU" dirty="0" err="1" smtClean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Шуль</a:t>
            </a:r>
            <a:r>
              <a:rPr lang="ru-RU" dirty="0" smtClean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ru-RU" dirty="0" err="1" smtClean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Аванта</a:t>
            </a:r>
            <a:r>
              <a:rPr lang="ru-RU" dirty="0" smtClean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. – Москва, 2021. – 208 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84fe0fb-9000-46ba-8723-6669285bca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664" y="3789040"/>
            <a:ext cx="2401824" cy="2578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760" y="332656"/>
            <a:ext cx="6534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 феврале 2018 года, в нашем детском саду, на основании Положения об инновационной площадке ФГБНУ «Институт изучения детства, семьи и воспитания Российской академии образования», заведующим был написан приказ о внедрении парциальной модульной образовательной программы «От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Фрёбеля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 робота». Её цель – Разработка системы формирования у детей предпосылок готовности к изучению технических наук средствами игрового оборудования в соответствии с ФГОС ДО.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8032" y="332656"/>
            <a:ext cx="8604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Подготовка детей к изучению технических наук – это одновременно и обучение, и техническое творчество, что способствует воспитанию активных, увлечённых своим делом людей, обладающих инженерно – конструкторским мышлением.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изображение_viber_2022-11-05_15-45-06-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12784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_viber_2022-11-05_15-45-06-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17437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_viber_2022-11-05_15-45-07-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21088"/>
            <a:ext cx="4211960" cy="232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84572"/>
            <a:ext cx="8604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Наша группа является второй группой инженерно -  технической направленности в ДОУ и успешно реализует данную программу. Первый год мы с малышами игра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знакомились с инженерным делом, познавали его азы. В этот период использовали различные виды конструкторов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ходе НОД и в режимных моментах.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зображение_viber_2022-11-05_15-57-01-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60425"/>
            <a:ext cx="2808312" cy="280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2-11-05_15-57-02-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880320"/>
            <a:ext cx="244369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_viber_2022-11-05_15-57-01-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9664" y="2877376"/>
            <a:ext cx="3140528" cy="256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_viber_2022-11-05_15-45-40-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12976"/>
            <a:ext cx="3707904" cy="322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изображение_viber_2022-11-05_15-57-01-722.jpg"/>
          <p:cNvPicPr>
            <a:picLocks noChangeAspect="1"/>
          </p:cNvPicPr>
          <p:nvPr/>
        </p:nvPicPr>
        <p:blipFill>
          <a:blip r:embed="rId3" cstate="print"/>
          <a:srcRect r="11765" b="10417"/>
          <a:stretch>
            <a:fillRect/>
          </a:stretch>
        </p:blipFill>
        <p:spPr>
          <a:xfrm>
            <a:off x="179512" y="188640"/>
            <a:ext cx="3528392" cy="337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_viber_2022-11-05_16-13-41-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60648"/>
            <a:ext cx="3456384" cy="341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8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Напольный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POLYDRON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стал одним из самых   любимых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_viber_2022-11-05_16-13-41-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0261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36512" y="5517232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Малыши с увлечением строили «Теремок»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героев русской народной сказки.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изображение_viber_2022-11-05_16-13-41-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84785"/>
            <a:ext cx="4597881" cy="406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04583" y="5589240"/>
            <a:ext cx="4415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Приготовили мы и скворечники для птиц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1521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занятиях кружка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Легофантазёры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создаем различные постройки и осваиваем основы программирования с помощью робота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BEE-BOT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_viber_2022-11-05_16-32-30-277.jpg"/>
          <p:cNvPicPr>
            <a:picLocks noChangeAspect="1"/>
          </p:cNvPicPr>
          <p:nvPr/>
        </p:nvPicPr>
        <p:blipFill>
          <a:blip r:embed="rId2" cstate="print"/>
          <a:srcRect t="4339" r="6557" b="8872"/>
          <a:stretch>
            <a:fillRect/>
          </a:stretch>
        </p:blipFill>
        <p:spPr>
          <a:xfrm>
            <a:off x="251521" y="1484784"/>
            <a:ext cx="410445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_viber_2022-11-05_16-32-30-659.jpg"/>
          <p:cNvPicPr>
            <a:picLocks noChangeAspect="1"/>
          </p:cNvPicPr>
          <p:nvPr/>
        </p:nvPicPr>
        <p:blipFill>
          <a:blip r:embed="rId3" cstate="print"/>
          <a:srcRect t="11267"/>
          <a:stretch>
            <a:fillRect/>
          </a:stretch>
        </p:blipFill>
        <p:spPr>
          <a:xfrm>
            <a:off x="179512" y="3905912"/>
            <a:ext cx="4374832" cy="283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_viber_2022-11-05_16-37-33-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16832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Только спустя полгода мы с воспитанниками начали использовать игровой набор «Дары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Фрёбеля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_viber_2022-11-05_16-47-37-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928043" cy="439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5805264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Сделали бусы в подарок маме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изображение_viber_2022-11-05_16-45-37-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17646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76056" y="5805264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Выложили нежные цветочки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188640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«Дары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Фрёбеля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мы используем не только в совместной деятельности, но и в подвижных играх, а также при ознакомлении с художественной литературой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изображение_viber_2022-11-05_16-45-38-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5183" y="1412776"/>
            <a:ext cx="422528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2-11-05_16-47-36-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983" y="1484784"/>
            <a:ext cx="421700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5661248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Проиграли сюжет сказки «Три котёнка» В.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Сутеева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помощью даров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Фрёбеля</a:t>
            </a:r>
            <a:endParaRPr lang="ru-RU" sz="1600" b="1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3568" y="5661248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Подвижная игра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Ловишка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301</TotalTime>
  <Words>561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Клуб юных инженеров</vt:lpstr>
      <vt:lpstr>Слайд 2</vt:lpstr>
      <vt:lpstr>Слайд 3</vt:lpstr>
      <vt:lpstr>Слайд 4</vt:lpstr>
      <vt:lpstr>Слайд 5</vt:lpstr>
      <vt:lpstr>    Напольный POLYDRON стал одним из самых   любимых</vt:lpstr>
      <vt:lpstr>На занятиях кружка «Легофантазёры» создаем различные постройки и осваиваем основы программирования с помощью робота BEE-BOT</vt:lpstr>
      <vt:lpstr>Только спустя полгода мы с воспитанниками начали использовать игровой набор «Дары Фрёбеля»</vt:lpstr>
      <vt:lpstr>Слайд 9</vt:lpstr>
      <vt:lpstr>Педагогами группы создан банк конспектов с использованием различных конструкторов</vt:lpstr>
      <vt:lpstr>На 2022-2023 уч. год мы запланировали:</vt:lpstr>
      <vt:lpstr>Литература, которую мы используем в своей работе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Юных инженеров</dc:title>
  <dc:creator>Кристина</dc:creator>
  <cp:lastModifiedBy>Кристина</cp:lastModifiedBy>
  <cp:revision>32</cp:revision>
  <dcterms:created xsi:type="dcterms:W3CDTF">2022-11-05T11:16:16Z</dcterms:created>
  <dcterms:modified xsi:type="dcterms:W3CDTF">2022-11-06T12:22:11Z</dcterms:modified>
</cp:coreProperties>
</file>