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6" r:id="rId3"/>
    <p:sldId id="278" r:id="rId4"/>
    <p:sldId id="259" r:id="rId5"/>
    <p:sldId id="261" r:id="rId6"/>
    <p:sldId id="269" r:id="rId7"/>
    <p:sldId id="263" r:id="rId8"/>
    <p:sldId id="265" r:id="rId9"/>
    <p:sldId id="270" r:id="rId10"/>
    <p:sldId id="273" r:id="rId11"/>
    <p:sldId id="267" r:id="rId12"/>
    <p:sldId id="266" r:id="rId13"/>
    <p:sldId id="264" r:id="rId14"/>
    <p:sldId id="275" r:id="rId15"/>
    <p:sldId id="27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FF"/>
    <a:srgbClr val="FF5050"/>
    <a:srgbClr val="CCFF33"/>
    <a:srgbClr val="99FF33"/>
    <a:srgbClr val="33CC33"/>
    <a:srgbClr val="66FF66"/>
    <a:srgbClr val="FF6600"/>
    <a:srgbClr val="006699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49D68-D663-4E2C-9CA1-8F68EB7DBCFF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FE2D8-C20D-4CF1-B95D-54C753E54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8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FE2D8-C20D-4CF1-B95D-54C753E54E2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70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7BCE6-F18C-4B53-857F-7E32195E7B44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A8D4-6EED-49EC-B2F4-63C0304B3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535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7BCE6-F18C-4B53-857F-7E32195E7B44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A8D4-6EED-49EC-B2F4-63C0304B3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41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7BCE6-F18C-4B53-857F-7E32195E7B44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A8D4-6EED-49EC-B2F4-63C0304B3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829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7BCE6-F18C-4B53-857F-7E32195E7B44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A8D4-6EED-49EC-B2F4-63C0304B3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32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7BCE6-F18C-4B53-857F-7E32195E7B44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A8D4-6EED-49EC-B2F4-63C0304B3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90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7BCE6-F18C-4B53-857F-7E32195E7B44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A8D4-6EED-49EC-B2F4-63C0304B3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464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7BCE6-F18C-4B53-857F-7E32195E7B44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A8D4-6EED-49EC-B2F4-63C0304B3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09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7BCE6-F18C-4B53-857F-7E32195E7B44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A8D4-6EED-49EC-B2F4-63C0304B3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79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7BCE6-F18C-4B53-857F-7E32195E7B44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A8D4-6EED-49EC-B2F4-63C0304B3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14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7BCE6-F18C-4B53-857F-7E32195E7B44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A8D4-6EED-49EC-B2F4-63C0304B3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87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7BCE6-F18C-4B53-857F-7E32195E7B44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A8D4-6EED-49EC-B2F4-63C0304B3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562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7BCE6-F18C-4B53-857F-7E32195E7B44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8A8D4-6EED-49EC-B2F4-63C0304B3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591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961" y="2152185"/>
            <a:ext cx="9144000" cy="147491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Линейный алгоритм </a:t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современная образовательная технология развития детей дошкольного возраста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8691" y="4170074"/>
            <a:ext cx="9144000" cy="1655762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Осипова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атьяна Владимировна,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 2 «Калинка»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Новочебоксарск Чувашская Республика</a:t>
            </a:r>
          </a:p>
          <a:p>
            <a:pPr algn="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258292" y="414122"/>
            <a:ext cx="9144000" cy="611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660534" y="613584"/>
            <a:ext cx="90522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Межрегиональные заочные Педагогические чтения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«ДОШОЛЬНОЕ ОБРАЗОВАНИЕ: ВЗГЛЯД СОВРЕМЕННОГО ПЕДАГОГА»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5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18" y="-6394"/>
            <a:ext cx="12229636" cy="68707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61223"/>
            <a:ext cx="10515600" cy="62184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«Приготовить салат»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7312" r="3564" b="8843"/>
          <a:stretch/>
        </p:blipFill>
        <p:spPr>
          <a:xfrm>
            <a:off x="8363246" y="3557411"/>
            <a:ext cx="3475188" cy="242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246" y="829356"/>
            <a:ext cx="3407278" cy="2555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66057" y="829356"/>
            <a:ext cx="764123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3538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составлении алгоритма дети начинают понимать, что целостный процесс нужно разбить на отдельные последовательные шаги, которые образуют дискретную, прерывистую структуру. Сначала обязательно и точно нужно выполнить одно требование, и только тогда переходить к выполнению второго и т.д.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3538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 составлении алгоритма «приготовить салат» мы не можем порезать овощи, пока не взяли доску, овощи,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нож. Сначала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поместить измельчённые овощи в миску и только после этого посолить.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3538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алгоритма должно вести к получению определённого результата. В данном случае - приготовление салата.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031" y="6134121"/>
            <a:ext cx="3494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«Приготовить салат»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21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818" y="-6394"/>
            <a:ext cx="12229636" cy="68707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7737"/>
            <a:ext cx="10515600" cy="81221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алгоритмов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45193" y="3772379"/>
            <a:ext cx="46266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3538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алгоритмов и воспроизведение их приводит детей к осознанию условности схем - алгоритм пригоден для решения любых однотипных задач.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6" r="4083"/>
          <a:stretch/>
        </p:blipFill>
        <p:spPr>
          <a:xfrm>
            <a:off x="5771209" y="3534840"/>
            <a:ext cx="5582591" cy="2915195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45194" y="868463"/>
            <a:ext cx="105086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3538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Заключительный этап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самостоятельную деятельность дошкольников. </a:t>
            </a:r>
          </a:p>
          <a:p>
            <a:pPr algn="just" defTabSz="363538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 этом этапе мы обучаем детей самостоятельно составлять свои алгоритмы, что способствует развитию умения работать по образцу, по правилам, слушать взрослого и выполнять его инструкции, а также способствует развитию творческих способностей детей – умение самостоятельно составлять схемы и воспроизводить их. </a:t>
            </a:r>
          </a:p>
        </p:txBody>
      </p:sp>
    </p:spTree>
    <p:extLst>
      <p:ext uri="{BB962C8B-B14F-4D97-AF65-F5344CB8AC3E}">
        <p14:creationId xmlns:p14="http://schemas.microsoft.com/office/powerpoint/2010/main" val="153674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18" y="-6394"/>
            <a:ext cx="12229636" cy="68707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58" y="160338"/>
            <a:ext cx="10515600" cy="58433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введения технологии алгоритмизации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143492" y="889132"/>
            <a:ext cx="3428490" cy="2246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92" y="3280287"/>
            <a:ext cx="3398093" cy="2548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AutoShape 4" descr="https://avatars.mds.yandex.net/get-pdb/1863019/60214502-3521-421c-8885-2f8ba5565fa8/s37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38199" y="1447648"/>
            <a:ext cx="701402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3538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сформированных навыков использования разнообразных алгоритмов дети могут самостоятельно организовывать своё пространство, свою деятельность и самостоятельно составлять более сложные алгоритмы.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3538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составленные детьми, сохраняются в специальном альбоме и в дальнейшем используются для конструктивно-модельной деятельности, для организации трудовой деятельности, формирования культурно-гигиенических навыков и т.п.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01000" y="590715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Алгоритм, составленный детьми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«Ракета» 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78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18" y="-6394"/>
            <a:ext cx="12229636" cy="68707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3428" y="365126"/>
            <a:ext cx="10410371" cy="60733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Подведем итоги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320" y="3115129"/>
            <a:ext cx="4027014" cy="31573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6761" y="1132070"/>
            <a:ext cx="708012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63538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с алгоритмами у детей формируются не только навыки социализации, но и такие умственные действия, как умение выделять свойства в предметах, абстрагировать эти свойства от других; следовать определённым правилам при решении практических задач; самостоятельно составлять алгоритм простейших действий (линейный алгоритм). Развивается логическое мышление; способность к общению, целенаправленность и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собственной деятельности.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3538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в итоге приводит к развитию самостоятельности и инициативы детей в различных видах деятельности.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320" y="866549"/>
            <a:ext cx="4027014" cy="235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3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23884" y="1217791"/>
            <a:ext cx="789577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Приказ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17.10.2013 № 1155 «Об утверждении федерального государственного образовательного стандарта дошкольного образования» (Зарегистрировано в Минюсте России 14.11.2013 № 30384).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Педагогические технологии: вопросы теории и практики внедрения. / авт.-сост. А.В.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Виневская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под ред. И.А. Стеценко. – Ростов н/Д: Феникс, 2014. – 253 с.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	Родионова О.Н. Развитие алгоритмической культуры дошкольника [Электронный ресурс]: Научная электронная библиотека «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КиберЛенинка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- Режим доступа: https://cyberleninka.ru/article/n/razvitie-algoritmicheskoy-kultury-lichnosti-doshkolnika (дата обращение 28.04.2021)</a:t>
            </a:r>
          </a:p>
        </p:txBody>
      </p:sp>
    </p:spTree>
    <p:extLst>
      <p:ext uri="{BB962C8B-B14F-4D97-AF65-F5344CB8AC3E}">
        <p14:creationId xmlns:p14="http://schemas.microsoft.com/office/powerpoint/2010/main" val="30743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5028" y="3136909"/>
            <a:ext cx="5642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26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664" y="0"/>
            <a:ext cx="12227664" cy="685859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37734" y="0"/>
            <a:ext cx="12222480" cy="686387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273" y="991376"/>
            <a:ext cx="1200804" cy="1046515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6953"/>
          <a:stretch/>
        </p:blipFill>
        <p:spPr>
          <a:xfrm>
            <a:off x="10609618" y="1971426"/>
            <a:ext cx="1223483" cy="1212871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4322" r="16732"/>
          <a:stretch/>
        </p:blipFill>
        <p:spPr>
          <a:xfrm>
            <a:off x="10604970" y="3043030"/>
            <a:ext cx="1228131" cy="1187542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r="22606"/>
          <a:stretch/>
        </p:blipFill>
        <p:spPr>
          <a:xfrm>
            <a:off x="10606879" y="4119269"/>
            <a:ext cx="1255052" cy="1116442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19792" r="4232"/>
          <a:stretch/>
        </p:blipFill>
        <p:spPr>
          <a:xfrm>
            <a:off x="10647833" y="5079949"/>
            <a:ext cx="1199076" cy="1090734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543632" y="817332"/>
            <a:ext cx="987508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61938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федеральных государственных образовательных стандартов дошкольного образования предъявляет новые требования к организации всего образовательного процесса, в том числе к развитию самостоятельности и инициативы детей в различных видах деятельности.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</a:p>
          <a:p>
            <a:pPr algn="just" defTabSz="363538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Одним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путей решения этой проблемы мы видим в применении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алгоритмизации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базой для которой является технология «Линейный алгоритм навыков социализации».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3538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«Линейный алгоритм навыков социализации» (ЛАНС)  - это технология развития навыков самостоятельности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</a:p>
          <a:p>
            <a:pPr algn="just" defTabSz="363538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ЛАНС развивает: элементарные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самостоятельные действия по самообслуживанию, гигиене, обеспечению собственной безопасности, ориентации на местности, а также элементарные навыки социального взаимодействия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363538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Технология алгоритмизации может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 использоваться воспитателями, специалистами, учителями, родителями и помогает дошкольникам успешно овладеть навыками и компетенциями, необходимыми для полноценной интеграции в социуме.</a:t>
            </a:r>
          </a:p>
          <a:p>
            <a:pPr algn="just" defTabSz="363538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Особенно актуальна эта технология для детей, испытывающих различные затруднения в первичной социализации, также она может успешно применяться для детей с ограниченными возможностями здоровья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с.68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678542" y="296866"/>
            <a:ext cx="11324771" cy="47920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введения алгоритмизации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068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70" y="-3346"/>
            <a:ext cx="12223539" cy="68646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028" y="173935"/>
            <a:ext cx="11324771" cy="92017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15852">
            <a:off x="10269121" y="1735730"/>
            <a:ext cx="1727200" cy="44809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4028" y="1166842"/>
            <a:ext cx="940888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61938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новых форм взаимодействия с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дошкольниками для развития их самостоятельности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инициативы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видах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через использование технологии алгоритмизации.</a:t>
            </a:r>
          </a:p>
          <a:p>
            <a:pPr algn="just" defTabSz="261938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 algn="just" defTabSz="261938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линейными алгоритмами;</a:t>
            </a:r>
          </a:p>
          <a:p>
            <a:pPr marL="342900" indent="-342900" algn="just" defTabSz="261938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следовать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определённым правилам при решении практических задач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 defTabSz="261938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самостоятельно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составлять алгоритм простейших действий (линейный алгоритм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marL="342900" indent="-342900" algn="just" defTabSz="261938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логическое мышление; способность к общению, целенаправленность 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саморегуляцию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собственной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деятельности;</a:t>
            </a:r>
          </a:p>
          <a:p>
            <a:pPr marL="342900" indent="-342900" algn="just" defTabSz="261938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 самостоятельность в организации различных видов деятельности с использованием алгоритмов.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261938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3538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45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70" y="-3346"/>
            <a:ext cx="12223539" cy="68646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2114" y="365126"/>
            <a:ext cx="10221685" cy="57830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введения алгоритмов в образовании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71404" y="957946"/>
            <a:ext cx="87801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3538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Исследованием алгоритмизации в образовательной теории и практике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занимались Л.Н.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Ланда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Н.Ф. Талызина, М.П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Лапчи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3538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своих исследованиях они доказали эффективность программированного обучения и алгоритмизации, благодаря им мы имеем понятие алгоритм умственных действий. [3] </a:t>
            </a:r>
          </a:p>
          <a:p>
            <a:pPr algn="just" defTabSz="363538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3538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сегодняшнем социуме слово «алгоритм» настолько широко распространено, что большинству интуитивно понятно, что под ним мы понимаем какую-либо последовательность шагов для достижения той или иной цели [2, с.68].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3538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Алгоритм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система решения определённых заданий, предписывающая строго правильную последовательность операций, выполнение которых приводит к одинаковому результату. Процесс разработки алгоритма называется алгоритмизацией.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 defTabSz="363538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Алгоритмизация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процесс составления алгоритмов для решения прикладных задач.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3538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Линейные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алгоритмы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алгоритмы действий, которые можно представить в виде схемы или словесной записи.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4784" y="188685"/>
            <a:ext cx="1646707" cy="20569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3856" y="2377812"/>
            <a:ext cx="1678501" cy="20200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9559" y="4529995"/>
            <a:ext cx="1472798" cy="183068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055412" y="2014813"/>
            <a:ext cx="1446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Л.Н.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Ланда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55412" y="4198627"/>
            <a:ext cx="1875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Н.Ф. Талызина</a:t>
            </a: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10218057" y="6246792"/>
            <a:ext cx="1596572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М.П. </a:t>
            </a:r>
            <a:r>
              <a:rPr lang="ru-RU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Лапчик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10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18" y="-6394"/>
            <a:ext cx="12229636" cy="68707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5770" y="365126"/>
            <a:ext cx="10358030" cy="70893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словесный и графический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159" y="2128491"/>
            <a:ext cx="2827652" cy="3027363"/>
          </a:xfrm>
          <a:ln w="38100">
            <a:solidFill>
              <a:schemeClr val="accent3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1.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одойти к раковине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Открыть кран с водой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Взять губку и тарелку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Намылить тарелку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Ополоснуть тарелку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Закрыть кран с водой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Высушить тарелку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Убрать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посуду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056855" y="2128491"/>
            <a:ext cx="3598676" cy="3027363"/>
            <a:chOff x="5501510" y="1676728"/>
            <a:chExt cx="6024641" cy="4547118"/>
          </a:xfrm>
        </p:grpSpPr>
        <p:sp>
          <p:nvSpPr>
            <p:cNvPr id="7" name="Прямоугольник 6"/>
            <p:cNvSpPr/>
            <p:nvPr/>
          </p:nvSpPr>
          <p:spPr>
            <a:xfrm rot="293867">
              <a:off x="5506256" y="1676728"/>
              <a:ext cx="6015150" cy="45471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" t="3281" r="4327" b="2800"/>
            <a:stretch/>
          </p:blipFill>
          <p:spPr>
            <a:xfrm rot="16200000">
              <a:off x="6316066" y="937966"/>
              <a:ext cx="4395529" cy="60246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8" name="Прямоугольник 7"/>
          <p:cNvSpPr/>
          <p:nvPr/>
        </p:nvSpPr>
        <p:spPr>
          <a:xfrm>
            <a:off x="995770" y="1232398"/>
            <a:ext cx="11072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алгоритма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его графическое наглядное представление.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913576" y="1980635"/>
            <a:ext cx="427842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Наглядное представление необходимо для дублирования словесных инструкций, что актуально для детей дошкольного возраста,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детей, имеющих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нарушения (интеллектуального развития, страдающих аутизмом,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дислексией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нарушением слуха, синдромом дефицита внимания и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гиперактивностью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7257" y="5260200"/>
            <a:ext cx="2268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словесный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7443" y="5260198"/>
            <a:ext cx="248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графический</a:t>
            </a:r>
          </a:p>
        </p:txBody>
      </p:sp>
    </p:spTree>
    <p:extLst>
      <p:ext uri="{BB962C8B-B14F-4D97-AF65-F5344CB8AC3E}">
        <p14:creationId xmlns:p14="http://schemas.microsoft.com/office/powerpoint/2010/main" val="188284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68585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18" y="-6394"/>
            <a:ext cx="12229636" cy="68707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094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алгоритмами. Младший и средний возраст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318" y="1644380"/>
            <a:ext cx="3171291" cy="1129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1" t="18819" r="9827" b="9719"/>
          <a:stretch/>
        </p:blipFill>
        <p:spPr>
          <a:xfrm>
            <a:off x="8706743" y="3522828"/>
            <a:ext cx="2994442" cy="1967467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194996" y="2898429"/>
            <a:ext cx="195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возраст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07143" y="5745362"/>
            <a:ext cx="1870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возраст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0651" y="1247358"/>
            <a:ext cx="77740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3538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Обучение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способам использования алгоритмов целесообразно осуществлять поэтапно.</a:t>
            </a:r>
          </a:p>
          <a:p>
            <a:pPr algn="just" defTabSz="363538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младшем дошкольном возрасте алгоритм состоит не более чем из трех-четырёх действий. Задается алгоритм с помощью условного знака «стрелки».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3538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 дошкольном возрасте количество шагов увеличивается до пяти-шести.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3538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знакомятся с содержанием уже готового алгоритма или активно участвуют в его создании, при этом необходимо соблюдать следующие требования: реальные, не символичные объекты, доступность детскому восприятию, эстетичность, практичность, простота композиции.</a:t>
            </a:r>
          </a:p>
        </p:txBody>
      </p:sp>
    </p:spTree>
    <p:extLst>
      <p:ext uri="{BB962C8B-B14F-4D97-AF65-F5344CB8AC3E}">
        <p14:creationId xmlns:p14="http://schemas.microsoft.com/office/powerpoint/2010/main" val="20791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18" y="-6394"/>
            <a:ext cx="12229636" cy="68707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03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алгоритмами.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возраст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320" y="1174201"/>
            <a:ext cx="2745144" cy="1996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7" t="4888" r="6495" b="4834"/>
          <a:stretch/>
        </p:blipFill>
        <p:spPr>
          <a:xfrm>
            <a:off x="9160003" y="3726074"/>
            <a:ext cx="2757461" cy="2147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38629" y="1070737"/>
            <a:ext cx="825862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3538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старшем дошкольном возрасте дети могут составлять простейшие алгоритмы вместе со взрослыми или самостоятельно, для этого нужно познакомить их с символами.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3538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подготовительном этапе дети старшего дошкольного возраста учатся выделять свойства предметов (цвет, форму, величину) и абстрагировать их от других свойств, хорошим пособием для этого являются блоки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Дьенеша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3538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Также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вводятся символы, обозначающие действия с предметами: «рука» – взять; «следы» – подойти; «зачёркнутый предмет» – отменить действие; «стрелка» – поставить. 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3538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Все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 должны быть элементарными и однозначно понимаемыми.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35344" y="3239673"/>
            <a:ext cx="3059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 свойств предметов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24193" y="5933190"/>
            <a:ext cx="2193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 предметов и действий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8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9636" cy="68707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094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 этап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8512" r="5523" b="7099"/>
          <a:stretch/>
        </p:blipFill>
        <p:spPr>
          <a:xfrm>
            <a:off x="8319138" y="4030313"/>
            <a:ext cx="3317138" cy="240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957" y="1136073"/>
            <a:ext cx="3321319" cy="2490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838200" y="4015711"/>
            <a:ext cx="38867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3538"/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придать игровой характер нашим упражнениям, </a:t>
            </a:r>
            <a:endParaRPr 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3538"/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придумали игру «Запрограммируй робота».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581" y="4030313"/>
            <a:ext cx="3366107" cy="24134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22196" y="1227406"/>
            <a:ext cx="73064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3538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обучающем этапе мы разбираем с детьми структуру алгоритма, объясняем принципы применения разнообразных алгоритмов, показываем, как и для чего они могут быть использованы.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3538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этапе мы также проводим различные упражнения на использование алгоритмов. </a:t>
            </a:r>
          </a:p>
        </p:txBody>
      </p:sp>
    </p:spTree>
    <p:extLst>
      <p:ext uri="{BB962C8B-B14F-4D97-AF65-F5344CB8AC3E}">
        <p14:creationId xmlns:p14="http://schemas.microsoft.com/office/powerpoint/2010/main" val="265953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48" y="-28425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18" y="-6394"/>
            <a:ext cx="12229636" cy="68707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441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«Запрограммируй робота»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6040" r="3151" b="4172"/>
          <a:stretch/>
        </p:blipFill>
        <p:spPr>
          <a:xfrm>
            <a:off x="7601039" y="3700071"/>
            <a:ext cx="3686629" cy="2645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27284" y="1453095"/>
            <a:ext cx="64580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3538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Дети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воспитателем, а затем самостоятельно составляют программы для роботов: «выгулять собаку», «помыть посуду», «полить цветы», «приготовить салат» и т.д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363538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3538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Существуют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варианты игр. В первом варианте игры один ребёнок составляет программу, другой проверяет. Во втором варианте детям можно предложить найти ошибку в готовом алгоритме. </a:t>
            </a:r>
          </a:p>
          <a:p>
            <a:pPr algn="just" defTabSz="363538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3538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6043" y="476188"/>
            <a:ext cx="4102302" cy="32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6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226</Words>
  <Application>Microsoft Office PowerPoint</Application>
  <PresentationFormat>Широкоэкранный</PresentationFormat>
  <Paragraphs>96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Линейный алгоритм  как современная образовательная технология развития детей дошкольного возраста</vt:lpstr>
      <vt:lpstr>Актуальность введения алгоритмизации</vt:lpstr>
      <vt:lpstr>Цели и задачи</vt:lpstr>
      <vt:lpstr>История введения алгоритмов в образовании</vt:lpstr>
      <vt:lpstr>Алгоритм словесный и графический </vt:lpstr>
      <vt:lpstr>Знакомство с алгоритмами. Младший и средний возраст </vt:lpstr>
      <vt:lpstr>Знакомство с алгоритмами. Старший возраст</vt:lpstr>
      <vt:lpstr>Обучающий этап</vt:lpstr>
      <vt:lpstr>«Запрограммируй робота»</vt:lpstr>
      <vt:lpstr>«Приготовить салат»</vt:lpstr>
      <vt:lpstr>Составление алгоритмов</vt:lpstr>
      <vt:lpstr>Результаты введения технологии алгоритмизации</vt:lpstr>
      <vt:lpstr>Подведем итоги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 «Линейный алгоритм навыков социализации» как современная образовательная технология развития детей дошкольного возраста</dc:title>
  <dc:creator>admin</dc:creator>
  <cp:lastModifiedBy>admin</cp:lastModifiedBy>
  <cp:revision>84</cp:revision>
  <dcterms:created xsi:type="dcterms:W3CDTF">2021-02-16T07:45:02Z</dcterms:created>
  <dcterms:modified xsi:type="dcterms:W3CDTF">2022-11-07T06:23:47Z</dcterms:modified>
</cp:coreProperties>
</file>