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</p:sldIdLst>
  <p:sldSz cx="13439775" cy="7559675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krobat" panose="020B0604020202020204" charset="-52"/>
      <p:regular r:id="rId25"/>
      <p:bold r:id="rId26"/>
    </p:embeddedFont>
    <p:embeddedFont>
      <p:font typeface="Candara" panose="020E0502030303020204" pitchFamily="34" charset="0"/>
      <p:regular r:id="rId27"/>
      <p:bold r:id="rId28"/>
      <p:italic r:id="rId29"/>
      <p:boldItalic r:id="rId30"/>
    </p:embeddedFont>
    <p:embeddedFont>
      <p:font typeface="Akrobat Black" panose="020B0604020202020204" charset="-52"/>
      <p:bold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F8CEB2"/>
    <a:srgbClr val="F7C7A7"/>
    <a:srgbClr val="E7A7D5"/>
    <a:srgbClr val="7C464A"/>
    <a:srgbClr val="BAE7EC"/>
    <a:srgbClr val="92F57B"/>
    <a:srgbClr val="A40000"/>
    <a:srgbClr val="57111C"/>
    <a:srgbClr val="DCC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102" y="426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CF438-07EE-4FA9-903F-D4E6A691168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BCB78C4-71E5-4C27-8802-41A29D4DCD59}">
      <dgm:prSet phldrT="[Текст]"/>
      <dgm:spPr>
        <a:solidFill>
          <a:srgbClr val="F7C7A7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Проект</a:t>
          </a:r>
        </a:p>
        <a:p>
          <a:r>
            <a:rPr lang="ru-RU" b="1" dirty="0" smtClean="0">
              <a:solidFill>
                <a:srgbClr val="C00000"/>
              </a:solidFill>
            </a:rPr>
            <a:t> «Наставничество как метод профессионального становления педагогов» </a:t>
          </a:r>
          <a:endParaRPr lang="ru-RU" b="1" dirty="0">
            <a:solidFill>
              <a:srgbClr val="C00000"/>
            </a:solidFill>
          </a:endParaRPr>
        </a:p>
      </dgm:t>
    </dgm:pt>
    <dgm:pt modelId="{29D8289F-462A-4451-A124-657104C444BE}" type="parTrans" cxnId="{93222744-5768-410A-9921-A2B0634D922C}">
      <dgm:prSet/>
      <dgm:spPr/>
      <dgm:t>
        <a:bodyPr/>
        <a:lstStyle/>
        <a:p>
          <a:endParaRPr lang="ru-RU"/>
        </a:p>
      </dgm:t>
    </dgm:pt>
    <dgm:pt modelId="{FE85D8AC-759C-4DE9-96EC-B665E8ACEBAF}" type="sibTrans" cxnId="{93222744-5768-410A-9921-A2B0634D922C}">
      <dgm:prSet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E86AF5BA-14DC-4019-989A-46D120EB0B08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Цель - индивидуализировать процесс повышения профессиональной компетентности и мастерства педагогов через деятельностные, то есть интерактивные формы взаимодействия</a:t>
          </a:r>
        </a:p>
        <a:p>
          <a:endParaRPr lang="ru-RU" sz="1800" dirty="0"/>
        </a:p>
      </dgm:t>
    </dgm:pt>
    <dgm:pt modelId="{13EF0A21-0E54-4D0A-9B06-A8535B4FC981}" type="parTrans" cxnId="{2491B183-5BD9-485B-8A8D-200161CE38F5}">
      <dgm:prSet/>
      <dgm:spPr/>
      <dgm:t>
        <a:bodyPr/>
        <a:lstStyle/>
        <a:p>
          <a:endParaRPr lang="ru-RU"/>
        </a:p>
      </dgm:t>
    </dgm:pt>
    <dgm:pt modelId="{28B0B76E-8552-440E-B38E-35C625389C22}" type="sibTrans" cxnId="{2491B183-5BD9-485B-8A8D-200161CE38F5}">
      <dgm:prSet/>
      <dgm:spPr/>
      <dgm:t>
        <a:bodyPr/>
        <a:lstStyle/>
        <a:p>
          <a:endParaRPr lang="ru-RU"/>
        </a:p>
      </dgm:t>
    </dgm:pt>
    <dgm:pt modelId="{3D289484-0B4A-4B50-B9FC-AA10BF5CFB03}" type="pres">
      <dgm:prSet presAssocID="{425CF438-07EE-4FA9-903F-D4E6A691168D}" presName="Name0" presStyleCnt="0">
        <dgm:presLayoutVars>
          <dgm:dir/>
          <dgm:resizeHandles val="exact"/>
        </dgm:presLayoutVars>
      </dgm:prSet>
      <dgm:spPr/>
    </dgm:pt>
    <dgm:pt modelId="{02ED343E-EB40-475F-8736-CDBAF4C49270}" type="pres">
      <dgm:prSet presAssocID="{2BCB78C4-71E5-4C27-8802-41A29D4DCD5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65615-0EE7-4989-A922-251072C4DDE4}" type="pres">
      <dgm:prSet presAssocID="{FE85D8AC-759C-4DE9-96EC-B665E8ACEBAF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701A224-6A83-4AB5-B49E-49C053711A25}" type="pres">
      <dgm:prSet presAssocID="{FE85D8AC-759C-4DE9-96EC-B665E8ACEBAF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E145777E-997C-44AA-810B-04CB4763D1D4}" type="pres">
      <dgm:prSet presAssocID="{E86AF5BA-14DC-4019-989A-46D120EB0B08}" presName="node" presStyleLbl="node1" presStyleIdx="1" presStyleCnt="2" custLinFactNeighborX="18444" custLinFactNeighborY="-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3B84C6-A6CB-4B9E-BAEB-4AF8E5FDBC97}" type="presOf" srcId="{FE85D8AC-759C-4DE9-96EC-B665E8ACEBAF}" destId="{D701A224-6A83-4AB5-B49E-49C053711A25}" srcOrd="1" destOrd="0" presId="urn:microsoft.com/office/officeart/2005/8/layout/process1"/>
    <dgm:cxn modelId="{21595511-8FF7-489D-B241-99F08AD8A275}" type="presOf" srcId="{2BCB78C4-71E5-4C27-8802-41A29D4DCD59}" destId="{02ED343E-EB40-475F-8736-CDBAF4C49270}" srcOrd="0" destOrd="0" presId="urn:microsoft.com/office/officeart/2005/8/layout/process1"/>
    <dgm:cxn modelId="{5E3B6985-40D9-4746-BBD9-0AF9AA7C3118}" type="presOf" srcId="{425CF438-07EE-4FA9-903F-D4E6A691168D}" destId="{3D289484-0B4A-4B50-B9FC-AA10BF5CFB03}" srcOrd="0" destOrd="0" presId="urn:microsoft.com/office/officeart/2005/8/layout/process1"/>
    <dgm:cxn modelId="{2491B183-5BD9-485B-8A8D-200161CE38F5}" srcId="{425CF438-07EE-4FA9-903F-D4E6A691168D}" destId="{E86AF5BA-14DC-4019-989A-46D120EB0B08}" srcOrd="1" destOrd="0" parTransId="{13EF0A21-0E54-4D0A-9B06-A8535B4FC981}" sibTransId="{28B0B76E-8552-440E-B38E-35C625389C22}"/>
    <dgm:cxn modelId="{D27A7C1A-B460-48A3-B51C-1F7BE088EBFD}" type="presOf" srcId="{E86AF5BA-14DC-4019-989A-46D120EB0B08}" destId="{E145777E-997C-44AA-810B-04CB4763D1D4}" srcOrd="0" destOrd="0" presId="urn:microsoft.com/office/officeart/2005/8/layout/process1"/>
    <dgm:cxn modelId="{F8BDB76D-B2E7-48F1-BA3C-D5A37804633D}" type="presOf" srcId="{FE85D8AC-759C-4DE9-96EC-B665E8ACEBAF}" destId="{D5665615-0EE7-4989-A922-251072C4DDE4}" srcOrd="0" destOrd="0" presId="urn:microsoft.com/office/officeart/2005/8/layout/process1"/>
    <dgm:cxn modelId="{93222744-5768-410A-9921-A2B0634D922C}" srcId="{425CF438-07EE-4FA9-903F-D4E6A691168D}" destId="{2BCB78C4-71E5-4C27-8802-41A29D4DCD59}" srcOrd="0" destOrd="0" parTransId="{29D8289F-462A-4451-A124-657104C444BE}" sibTransId="{FE85D8AC-759C-4DE9-96EC-B665E8ACEBAF}"/>
    <dgm:cxn modelId="{ACAB936F-57CB-4595-97F2-50C0E681B1A4}" type="presParOf" srcId="{3D289484-0B4A-4B50-B9FC-AA10BF5CFB03}" destId="{02ED343E-EB40-475F-8736-CDBAF4C49270}" srcOrd="0" destOrd="0" presId="urn:microsoft.com/office/officeart/2005/8/layout/process1"/>
    <dgm:cxn modelId="{A7348A33-18A2-4F47-A565-51DEC56E10F7}" type="presParOf" srcId="{3D289484-0B4A-4B50-B9FC-AA10BF5CFB03}" destId="{D5665615-0EE7-4989-A922-251072C4DDE4}" srcOrd="1" destOrd="0" presId="urn:microsoft.com/office/officeart/2005/8/layout/process1"/>
    <dgm:cxn modelId="{589665C5-3B3E-4E0B-9C63-2329B158F3AC}" type="presParOf" srcId="{D5665615-0EE7-4989-A922-251072C4DDE4}" destId="{D701A224-6A83-4AB5-B49E-49C053711A25}" srcOrd="0" destOrd="0" presId="urn:microsoft.com/office/officeart/2005/8/layout/process1"/>
    <dgm:cxn modelId="{ABE08886-EE06-410B-A22A-B55EE345C33D}" type="presParOf" srcId="{3D289484-0B4A-4B50-B9FC-AA10BF5CFB03}" destId="{E145777E-997C-44AA-810B-04CB4763D1D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EC004B-ACBF-46BB-A67F-A07C6B8D23A1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FB61CBC-0793-4145-B9FA-4EA76E0F5FFC}">
      <dgm:prSet phldrT="[Текст]" custT="1"/>
      <dgm:spPr>
        <a:xfrm>
          <a:off x="0" y="0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A5D028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200" b="1" dirty="0" smtClean="0">
              <a:solidFill>
                <a:srgbClr val="0D300A"/>
              </a:solidFill>
              <a:latin typeface="Candara"/>
              <a:ea typeface="+mn-ea"/>
              <a:cs typeface="+mn-cs"/>
            </a:rPr>
            <a:t>Переход от знаниецентристского мышления к компетентностному</a:t>
          </a:r>
          <a:endParaRPr lang="ru-RU" sz="2200" b="1" dirty="0">
            <a:solidFill>
              <a:srgbClr val="0D300A"/>
            </a:solidFill>
            <a:latin typeface="Candara"/>
            <a:ea typeface="+mn-ea"/>
            <a:cs typeface="+mn-cs"/>
          </a:endParaRPr>
        </a:p>
      </dgm:t>
    </dgm:pt>
    <dgm:pt modelId="{52D130AE-302D-44CC-A044-BC6D4247D795}" type="parTrans" cxnId="{2B64FF90-C9E1-4F34-9621-D68A9F4974E0}">
      <dgm:prSet/>
      <dgm:spPr/>
      <dgm:t>
        <a:bodyPr/>
        <a:lstStyle/>
        <a:p>
          <a:endParaRPr lang="ru-RU"/>
        </a:p>
      </dgm:t>
    </dgm:pt>
    <dgm:pt modelId="{A83BD8E0-205A-4ECF-BD64-10AD7B0F8024}" type="sibTrans" cxnId="{2B64FF90-C9E1-4F34-9621-D68A9F4974E0}">
      <dgm:prSet/>
      <dgm:spPr>
        <a:xfrm>
          <a:off x="5738479" y="667132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rgbClr val="A5D028">
            <a:tint val="40000"/>
            <a:alpha val="9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A5D028">
              <a:lumMod val="50000"/>
              <a:alpha val="9000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CD5B7D16-EE4D-4306-9E7F-D7A73F0B3A08}">
      <dgm:prSet phldrT="[Текст]" custT="1"/>
      <dgm:spPr>
        <a:xfrm>
          <a:off x="372333" y="1037760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-493895"/>
            <a:satOff val="5577"/>
            <a:lumOff val="2990"/>
            <a:alphaOff val="0"/>
          </a:srgbClr>
        </a:solidFill>
        <a:ln w="15875" cap="flat" cmpd="sng" algn="ctr">
          <a:solidFill>
            <a:srgbClr val="A5D028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200" b="1" dirty="0" smtClean="0">
              <a:solidFill>
                <a:srgbClr val="0D300A"/>
              </a:solidFill>
              <a:latin typeface="Candara"/>
              <a:ea typeface="+mn-ea"/>
              <a:cs typeface="+mn-cs"/>
            </a:rPr>
            <a:t>Баланс мыслительной и практической деятельности</a:t>
          </a:r>
          <a:endParaRPr lang="ru-RU" sz="2200" b="1" dirty="0">
            <a:solidFill>
              <a:srgbClr val="0D300A"/>
            </a:solidFill>
            <a:latin typeface="Candara"/>
            <a:ea typeface="+mn-ea"/>
            <a:cs typeface="+mn-cs"/>
          </a:endParaRPr>
        </a:p>
      </dgm:t>
    </dgm:pt>
    <dgm:pt modelId="{78D1E73B-D76F-447D-8DC0-50285FDD8578}" type="parTrans" cxnId="{1561947D-0A46-4454-A756-3CBF2CD7A4B4}">
      <dgm:prSet/>
      <dgm:spPr/>
      <dgm:t>
        <a:bodyPr/>
        <a:lstStyle/>
        <a:p>
          <a:endParaRPr lang="ru-RU"/>
        </a:p>
      </dgm:t>
    </dgm:pt>
    <dgm:pt modelId="{D81AAFE9-00F9-4B48-A4C7-F41FC97642AB}" type="sibTrans" cxnId="{1561947D-0A46-4454-A756-3CBF2CD7A4B4}">
      <dgm:prSet/>
      <dgm:spPr>
        <a:xfrm>
          <a:off x="6134931" y="1704894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rgbClr val="A5D028">
            <a:tint val="40000"/>
            <a:alpha val="90000"/>
            <a:hueOff val="-972801"/>
            <a:satOff val="12080"/>
            <a:lumOff val="992"/>
            <a:alphaOff val="0"/>
          </a:srgbClr>
        </a:solidFill>
        <a:ln w="15875" cap="flat" cmpd="sng" algn="ctr">
          <a:solidFill>
            <a:srgbClr val="A5D028">
              <a:lumMod val="50000"/>
              <a:alpha val="9000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D4F11D91-24AA-418F-B342-29CAE9EF46B3}">
      <dgm:prSet phldrT="[Текст]" custT="1"/>
      <dgm:spPr>
        <a:xfrm>
          <a:off x="744598" y="2075521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-987791"/>
            <a:satOff val="11154"/>
            <a:lumOff val="5980"/>
            <a:alphaOff val="0"/>
          </a:srgbClr>
        </a:solidFill>
        <a:ln w="15875" cap="flat" cmpd="sng" algn="ctr">
          <a:solidFill>
            <a:srgbClr val="F5C040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200" b="1" dirty="0" smtClean="0">
              <a:solidFill>
                <a:srgbClr val="0D300A"/>
              </a:solidFill>
              <a:latin typeface="Candara"/>
              <a:ea typeface="+mn-ea"/>
              <a:cs typeface="+mn-cs"/>
            </a:rPr>
            <a:t>Эффективные формы повышения квалификации</a:t>
          </a:r>
          <a:endParaRPr lang="ru-RU" sz="2200" b="1" dirty="0">
            <a:solidFill>
              <a:srgbClr val="0D300A"/>
            </a:solidFill>
            <a:latin typeface="Candara"/>
            <a:ea typeface="+mn-ea"/>
            <a:cs typeface="+mn-cs"/>
          </a:endParaRPr>
        </a:p>
      </dgm:t>
    </dgm:pt>
    <dgm:pt modelId="{B9199796-865B-4942-8E7A-DF90FE4ACA0C}" type="parTrans" cxnId="{4F8217AB-DD26-4271-9C83-BEFA4901A673}">
      <dgm:prSet/>
      <dgm:spPr/>
      <dgm:t>
        <a:bodyPr/>
        <a:lstStyle/>
        <a:p>
          <a:endParaRPr lang="ru-RU"/>
        </a:p>
      </dgm:t>
    </dgm:pt>
    <dgm:pt modelId="{23C9BE57-CA69-4347-8B0A-9B622977935F}" type="sibTrans" cxnId="{4F8217AB-DD26-4271-9C83-BEFA4901A673}">
      <dgm:prSet/>
      <dgm:spPr>
        <a:xfrm>
          <a:off x="6782261" y="2742661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rgbClr val="A5D028">
            <a:tint val="40000"/>
            <a:alpha val="90000"/>
            <a:hueOff val="-1945602"/>
            <a:satOff val="24160"/>
            <a:lumOff val="1985"/>
            <a:alphaOff val="0"/>
          </a:srgbClr>
        </a:solidFill>
        <a:ln w="15875" cap="flat" cmpd="sng" algn="ctr">
          <a:solidFill>
            <a:sysClr val="windowText" lastClr="000000">
              <a:lumMod val="50000"/>
              <a:lumOff val="50000"/>
              <a:alpha val="90000"/>
            </a:sys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EF40DE70-05EB-4125-A3A7-1ADCDE465E48}">
      <dgm:prSet custT="1"/>
      <dgm:spPr>
        <a:xfrm>
          <a:off x="1042459" y="3113290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-1481686"/>
            <a:satOff val="16732"/>
            <a:lumOff val="8970"/>
            <a:alphaOff val="0"/>
          </a:srgbClr>
        </a:solidFill>
        <a:ln w="15875" cap="flat" cmpd="sng" algn="ctr">
          <a:solidFill>
            <a:srgbClr val="F5C040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100" b="1" dirty="0" smtClean="0">
              <a:solidFill>
                <a:srgbClr val="C6E7FC">
                  <a:lumMod val="10000"/>
                </a:srgbClr>
              </a:solidFill>
              <a:effectLst/>
              <a:latin typeface="Candara"/>
              <a:ea typeface="+mn-ea"/>
              <a:cs typeface="+mn-cs"/>
            </a:rPr>
            <a:t>Диалоговое обучение, построенное на взаимодействии с учебным окружением и образовательной средой</a:t>
          </a:r>
          <a:endParaRPr lang="ru-RU" sz="2100" b="1" dirty="0">
            <a:solidFill>
              <a:srgbClr val="C6E7FC">
                <a:lumMod val="10000"/>
              </a:srgbClr>
            </a:solidFill>
            <a:effectLst/>
            <a:latin typeface="Candara"/>
            <a:ea typeface="+mn-ea"/>
            <a:cs typeface="+mn-cs"/>
          </a:endParaRPr>
        </a:p>
      </dgm:t>
    </dgm:pt>
    <dgm:pt modelId="{7F822C65-8B52-4B49-B106-A6F91DA921DA}" type="parTrans" cxnId="{792D38F8-C9A5-4D19-BA8F-567B691B14CB}">
      <dgm:prSet/>
      <dgm:spPr/>
      <dgm:t>
        <a:bodyPr/>
        <a:lstStyle/>
        <a:p>
          <a:endParaRPr lang="ru-RU"/>
        </a:p>
      </dgm:t>
    </dgm:pt>
    <dgm:pt modelId="{18A90CEA-B506-415F-9A9C-C0E0B6548429}" type="sibTrans" cxnId="{792D38F8-C9A5-4D19-BA8F-567B691B14CB}">
      <dgm:prSet/>
      <dgm:spPr>
        <a:xfrm>
          <a:off x="7200799" y="3888430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rgbClr val="A5D028">
            <a:tint val="40000"/>
            <a:alpha val="90000"/>
            <a:hueOff val="-2918403"/>
            <a:satOff val="36240"/>
            <a:lumOff val="2977"/>
            <a:alphaOff val="0"/>
          </a:srgbClr>
        </a:solidFill>
        <a:ln w="15875" cap="flat" cmpd="sng" algn="ctr">
          <a:solidFill>
            <a:sysClr val="windowText" lastClr="000000">
              <a:lumMod val="50000"/>
              <a:lumOff val="50000"/>
              <a:alpha val="90000"/>
            </a:sys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74633000-D3FF-4229-AC8F-C8484B2BF278}">
      <dgm:prSet custT="1"/>
      <dgm:spPr>
        <a:xfrm>
          <a:off x="2037106" y="4133259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-1975582"/>
            <a:satOff val="22309"/>
            <a:lumOff val="11960"/>
            <a:alphaOff val="0"/>
          </a:srgbClr>
        </a:solidFill>
        <a:ln w="15875" cap="flat" cmpd="sng" algn="ctr">
          <a:solidFill>
            <a:srgbClr val="F5C040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200" b="1" dirty="0" smtClean="0">
              <a:solidFill>
                <a:srgbClr val="C6E7FC">
                  <a:lumMod val="10000"/>
                </a:srgbClr>
              </a:solidFill>
              <a:latin typeface="Candara"/>
              <a:ea typeface="+mn-ea"/>
              <a:cs typeface="+mn-cs"/>
            </a:rPr>
            <a:t>Индивидуальная траектория развития</a:t>
          </a:r>
          <a:endParaRPr lang="ru-RU" sz="2200" b="1" dirty="0">
            <a:solidFill>
              <a:srgbClr val="C6E7FC">
                <a:lumMod val="10000"/>
              </a:srgbClr>
            </a:solidFill>
            <a:latin typeface="Candara"/>
            <a:ea typeface="+mn-ea"/>
            <a:cs typeface="+mn-cs"/>
          </a:endParaRPr>
        </a:p>
      </dgm:t>
    </dgm:pt>
    <dgm:pt modelId="{DF13976C-B23B-41B3-91B7-044751E97523}" type="parTrans" cxnId="{762C6250-5D13-4EC3-9C19-8B509D941CA1}">
      <dgm:prSet/>
      <dgm:spPr/>
      <dgm:t>
        <a:bodyPr/>
        <a:lstStyle/>
        <a:p>
          <a:endParaRPr lang="ru-RU"/>
        </a:p>
      </dgm:t>
    </dgm:pt>
    <dgm:pt modelId="{7E4C1C35-0629-4359-975D-0100B5226BEA}" type="sibTrans" cxnId="{762C6250-5D13-4EC3-9C19-8B509D941CA1}">
      <dgm:prSet/>
      <dgm:spPr/>
      <dgm:t>
        <a:bodyPr/>
        <a:lstStyle/>
        <a:p>
          <a:endParaRPr lang="ru-RU"/>
        </a:p>
      </dgm:t>
    </dgm:pt>
    <dgm:pt modelId="{3D19046D-5E11-4D34-A877-8B4EA556410D}">
      <dgm:prSet/>
      <dgm:spPr/>
      <dgm:t>
        <a:bodyPr/>
        <a:lstStyle/>
        <a:p>
          <a:endParaRPr lang="ru-RU"/>
        </a:p>
      </dgm:t>
    </dgm:pt>
    <dgm:pt modelId="{40BE3815-6162-490E-8EA1-ECFF15866861}" type="parTrans" cxnId="{8ABDE55A-B24A-444C-AE06-38B954992DBC}">
      <dgm:prSet/>
      <dgm:spPr/>
      <dgm:t>
        <a:bodyPr/>
        <a:lstStyle/>
        <a:p>
          <a:endParaRPr lang="ru-RU"/>
        </a:p>
      </dgm:t>
    </dgm:pt>
    <dgm:pt modelId="{3B8D632D-311E-4B2A-80AA-377B1D241190}" type="sibTrans" cxnId="{8ABDE55A-B24A-444C-AE06-38B954992DBC}">
      <dgm:prSet/>
      <dgm:spPr/>
      <dgm:t>
        <a:bodyPr/>
        <a:lstStyle/>
        <a:p>
          <a:endParaRPr lang="ru-RU"/>
        </a:p>
      </dgm:t>
    </dgm:pt>
    <dgm:pt modelId="{53DCAC17-0D2F-4F1E-B8B4-D9F08D312409}" type="pres">
      <dgm:prSet presAssocID="{3CEC004B-ACBF-46BB-A67F-A07C6B8D23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CC22BF-F7EC-4DD6-8E86-D932796021D8}" type="pres">
      <dgm:prSet presAssocID="{3CEC004B-ACBF-46BB-A67F-A07C6B8D23A1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BC1C6B95-524B-4885-A88C-D1A5C1FA28FF}" type="pres">
      <dgm:prSet presAssocID="{3CEC004B-ACBF-46BB-A67F-A07C6B8D23A1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B54E9-1B03-4648-A133-A8F2CAC31899}" type="pres">
      <dgm:prSet presAssocID="{3CEC004B-ACBF-46BB-A67F-A07C6B8D23A1}" presName="FiveNodes_2" presStyleLbl="node1" presStyleIdx="1" presStyleCnt="5" custLinFactNeighborX="-2008" custLinFactNeighborY="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921DF-EB91-43F6-9421-E65404D54AB1}" type="pres">
      <dgm:prSet presAssocID="{3CEC004B-ACBF-46BB-A67F-A07C6B8D23A1}" presName="FiveNodes_3" presStyleLbl="node1" presStyleIdx="2" presStyleCnt="5" custLinFactNeighborX="-4017" custLinFactNeighborY="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644A4-71CD-4250-B2FB-A27DC8857F48}" type="pres">
      <dgm:prSet presAssocID="{3CEC004B-ACBF-46BB-A67F-A07C6B8D23A1}" presName="FiveNodes_4" presStyleLbl="node1" presStyleIdx="3" presStyleCnt="5" custLinFactNeighborX="-7117" custLinFactNeighborY="1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5ED40-8097-4AC5-A716-33E89B7B50CE}" type="pres">
      <dgm:prSet presAssocID="{3CEC004B-ACBF-46BB-A67F-A07C6B8D23A1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84D4A-0294-4CD1-A928-154A59C91F8D}" type="pres">
      <dgm:prSet presAssocID="{3CEC004B-ACBF-46BB-A67F-A07C6B8D23A1}" presName="FiveConn_1-2" presStyleLbl="fgAccFollowNode1" presStyleIdx="0" presStyleCnt="4" custLinFactNeighborX="-83367" custLinFactNeighborY="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32B23-56AD-4B27-B0BC-0B249974C470}" type="pres">
      <dgm:prSet presAssocID="{3CEC004B-ACBF-46BB-A67F-A07C6B8D23A1}" presName="FiveConn_2-3" presStyleLbl="fgAccFollowNode1" presStyleIdx="1" presStyleCnt="4" custLinFactX="-2498" custLinFactNeighborX="-100000" custLinFactNeighborY="1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8D43C-7805-4212-8D8E-59D8242B0C15}" type="pres">
      <dgm:prSet presAssocID="{3CEC004B-ACBF-46BB-A67F-A07C6B8D23A1}" presName="FiveConn_3-4" presStyleLbl="fgAccFollowNode1" presStyleIdx="2" presStyleCnt="4" custLinFactNeighborX="-79089" custLinFactNeighborY="4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F00A34-6E4E-4F77-9A15-83EDA080F770}" type="pres">
      <dgm:prSet presAssocID="{3CEC004B-ACBF-46BB-A67F-A07C6B8D23A1}" presName="FiveConn_4-5" presStyleLbl="fgAccFollowNode1" presStyleIdx="3" presStyleCnt="4" custLinFactNeighborX="-94475" custLinFactNeighborY="22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BAE8DD-DA70-420B-9993-37B8208A4063}" type="pres">
      <dgm:prSet presAssocID="{3CEC004B-ACBF-46BB-A67F-A07C6B8D23A1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775FB-F74E-4F20-9C71-D6E896BB7721}" type="pres">
      <dgm:prSet presAssocID="{3CEC004B-ACBF-46BB-A67F-A07C6B8D23A1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72EB2-593C-4332-8ABC-765809A51058}" type="pres">
      <dgm:prSet presAssocID="{3CEC004B-ACBF-46BB-A67F-A07C6B8D23A1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25918C-F7CA-433B-9788-16DD14A18880}" type="pres">
      <dgm:prSet presAssocID="{3CEC004B-ACBF-46BB-A67F-A07C6B8D23A1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088596-8746-4652-9DCD-D60741856527}" type="pres">
      <dgm:prSet presAssocID="{3CEC004B-ACBF-46BB-A67F-A07C6B8D23A1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402200-1B49-4E40-B892-1693BDCEC353}" type="presOf" srcId="{EF40DE70-05EB-4125-A3A7-1ADCDE465E48}" destId="{9825918C-F7CA-433B-9788-16DD14A18880}" srcOrd="1" destOrd="0" presId="urn:microsoft.com/office/officeart/2005/8/layout/vProcess5"/>
    <dgm:cxn modelId="{1561947D-0A46-4454-A756-3CBF2CD7A4B4}" srcId="{3CEC004B-ACBF-46BB-A67F-A07C6B8D23A1}" destId="{CD5B7D16-EE4D-4306-9E7F-D7A73F0B3A08}" srcOrd="1" destOrd="0" parTransId="{78D1E73B-D76F-447D-8DC0-50285FDD8578}" sibTransId="{D81AAFE9-00F9-4B48-A4C7-F41FC97642AB}"/>
    <dgm:cxn modelId="{1E2F5F21-F241-453D-B656-F8A6B06794AF}" type="presOf" srcId="{74633000-D3FF-4229-AC8F-C8484B2BF278}" destId="{33088596-8746-4652-9DCD-D60741856527}" srcOrd="1" destOrd="0" presId="urn:microsoft.com/office/officeart/2005/8/layout/vProcess5"/>
    <dgm:cxn modelId="{50C5B6B4-8C94-4105-94D8-FB7A60A49E23}" type="presOf" srcId="{D4F11D91-24AA-418F-B342-29CAE9EF46B3}" destId="{5E172EB2-593C-4332-8ABC-765809A51058}" srcOrd="1" destOrd="0" presId="urn:microsoft.com/office/officeart/2005/8/layout/vProcess5"/>
    <dgm:cxn modelId="{C7265C7F-11DF-40ED-97FE-E4AA12F06100}" type="presOf" srcId="{18A90CEA-B506-415F-9A9C-C0E0B6548429}" destId="{18F00A34-6E4E-4F77-9A15-83EDA080F770}" srcOrd="0" destOrd="0" presId="urn:microsoft.com/office/officeart/2005/8/layout/vProcess5"/>
    <dgm:cxn modelId="{1F9D173D-E1B7-4C67-8757-346B2E335F2A}" type="presOf" srcId="{CD5B7D16-EE4D-4306-9E7F-D7A73F0B3A08}" destId="{2D5775FB-F74E-4F20-9C71-D6E896BB7721}" srcOrd="1" destOrd="0" presId="urn:microsoft.com/office/officeart/2005/8/layout/vProcess5"/>
    <dgm:cxn modelId="{1E5122A5-3F95-4305-BF09-A1931985A26D}" type="presOf" srcId="{23C9BE57-CA69-4347-8B0A-9B622977935F}" destId="{D178D43C-7805-4212-8D8E-59D8242B0C15}" srcOrd="0" destOrd="0" presId="urn:microsoft.com/office/officeart/2005/8/layout/vProcess5"/>
    <dgm:cxn modelId="{C6E52061-87B0-4C5A-AC68-B3A3BD1E77C5}" type="presOf" srcId="{CD5B7D16-EE4D-4306-9E7F-D7A73F0B3A08}" destId="{A25B54E9-1B03-4648-A133-A8F2CAC31899}" srcOrd="0" destOrd="0" presId="urn:microsoft.com/office/officeart/2005/8/layout/vProcess5"/>
    <dgm:cxn modelId="{4F8217AB-DD26-4271-9C83-BEFA4901A673}" srcId="{3CEC004B-ACBF-46BB-A67F-A07C6B8D23A1}" destId="{D4F11D91-24AA-418F-B342-29CAE9EF46B3}" srcOrd="2" destOrd="0" parTransId="{B9199796-865B-4942-8E7A-DF90FE4ACA0C}" sibTransId="{23C9BE57-CA69-4347-8B0A-9B622977935F}"/>
    <dgm:cxn modelId="{8ABDE55A-B24A-444C-AE06-38B954992DBC}" srcId="{3CEC004B-ACBF-46BB-A67F-A07C6B8D23A1}" destId="{3D19046D-5E11-4D34-A877-8B4EA556410D}" srcOrd="5" destOrd="0" parTransId="{40BE3815-6162-490E-8EA1-ECFF15866861}" sibTransId="{3B8D632D-311E-4B2A-80AA-377B1D241190}"/>
    <dgm:cxn modelId="{659CC4A1-C2A0-43E6-BFDF-62D937CA4D50}" type="presOf" srcId="{D81AAFE9-00F9-4B48-A4C7-F41FC97642AB}" destId="{42F32B23-56AD-4B27-B0BC-0B249974C470}" srcOrd="0" destOrd="0" presId="urn:microsoft.com/office/officeart/2005/8/layout/vProcess5"/>
    <dgm:cxn modelId="{3F7A052B-AC46-4EF4-9A50-747520E56AFF}" type="presOf" srcId="{D4F11D91-24AA-418F-B342-29CAE9EF46B3}" destId="{B39921DF-EB91-43F6-9421-E65404D54AB1}" srcOrd="0" destOrd="0" presId="urn:microsoft.com/office/officeart/2005/8/layout/vProcess5"/>
    <dgm:cxn modelId="{762C6250-5D13-4EC3-9C19-8B509D941CA1}" srcId="{3CEC004B-ACBF-46BB-A67F-A07C6B8D23A1}" destId="{74633000-D3FF-4229-AC8F-C8484B2BF278}" srcOrd="4" destOrd="0" parTransId="{DF13976C-B23B-41B3-91B7-044751E97523}" sibTransId="{7E4C1C35-0629-4359-975D-0100B5226BEA}"/>
    <dgm:cxn modelId="{8989573C-80FE-41C3-9865-CDB80AAAFA81}" type="presOf" srcId="{0FB61CBC-0793-4145-B9FA-4EA76E0F5FFC}" destId="{BC1C6B95-524B-4885-A88C-D1A5C1FA28FF}" srcOrd="0" destOrd="0" presId="urn:microsoft.com/office/officeart/2005/8/layout/vProcess5"/>
    <dgm:cxn modelId="{551E653E-1F4C-4C84-B618-3BEB05E2B1E6}" type="presOf" srcId="{3CEC004B-ACBF-46BB-A67F-A07C6B8D23A1}" destId="{53DCAC17-0D2F-4F1E-B8B4-D9F08D312409}" srcOrd="0" destOrd="0" presId="urn:microsoft.com/office/officeart/2005/8/layout/vProcess5"/>
    <dgm:cxn modelId="{3FE12C6E-7FB2-4EE0-8B56-6582AB406729}" type="presOf" srcId="{EF40DE70-05EB-4125-A3A7-1ADCDE465E48}" destId="{C11644A4-71CD-4250-B2FB-A27DC8857F48}" srcOrd="0" destOrd="0" presId="urn:microsoft.com/office/officeart/2005/8/layout/vProcess5"/>
    <dgm:cxn modelId="{2B64FF90-C9E1-4F34-9621-D68A9F4974E0}" srcId="{3CEC004B-ACBF-46BB-A67F-A07C6B8D23A1}" destId="{0FB61CBC-0793-4145-B9FA-4EA76E0F5FFC}" srcOrd="0" destOrd="0" parTransId="{52D130AE-302D-44CC-A044-BC6D4247D795}" sibTransId="{A83BD8E0-205A-4ECF-BD64-10AD7B0F8024}"/>
    <dgm:cxn modelId="{792D38F8-C9A5-4D19-BA8F-567B691B14CB}" srcId="{3CEC004B-ACBF-46BB-A67F-A07C6B8D23A1}" destId="{EF40DE70-05EB-4125-A3A7-1ADCDE465E48}" srcOrd="3" destOrd="0" parTransId="{7F822C65-8B52-4B49-B106-A6F91DA921DA}" sibTransId="{18A90CEA-B506-415F-9A9C-C0E0B6548429}"/>
    <dgm:cxn modelId="{A1077547-7C47-4E45-8D2C-C4D76758DB56}" type="presOf" srcId="{0FB61CBC-0793-4145-B9FA-4EA76E0F5FFC}" destId="{91BAE8DD-DA70-420B-9993-37B8208A4063}" srcOrd="1" destOrd="0" presId="urn:microsoft.com/office/officeart/2005/8/layout/vProcess5"/>
    <dgm:cxn modelId="{1974452A-ADA5-4EAF-A72D-E70BAA6A8D4E}" type="presOf" srcId="{A83BD8E0-205A-4ECF-BD64-10AD7B0F8024}" destId="{EB184D4A-0294-4CD1-A928-154A59C91F8D}" srcOrd="0" destOrd="0" presId="urn:microsoft.com/office/officeart/2005/8/layout/vProcess5"/>
    <dgm:cxn modelId="{1C4B3ED9-80DA-4C64-83FF-300B0F2509A3}" type="presOf" srcId="{74633000-D3FF-4229-AC8F-C8484B2BF278}" destId="{DD35ED40-8097-4AC5-A716-33E89B7B50CE}" srcOrd="0" destOrd="0" presId="urn:microsoft.com/office/officeart/2005/8/layout/vProcess5"/>
    <dgm:cxn modelId="{8DC49CBC-B8F9-401B-8A0A-58CA865FF8B0}" type="presParOf" srcId="{53DCAC17-0D2F-4F1E-B8B4-D9F08D312409}" destId="{86CC22BF-F7EC-4DD6-8E86-D932796021D8}" srcOrd="0" destOrd="0" presId="urn:microsoft.com/office/officeart/2005/8/layout/vProcess5"/>
    <dgm:cxn modelId="{D6F9A182-A0BE-4207-AFB1-83BF25FD1120}" type="presParOf" srcId="{53DCAC17-0D2F-4F1E-B8B4-D9F08D312409}" destId="{BC1C6B95-524B-4885-A88C-D1A5C1FA28FF}" srcOrd="1" destOrd="0" presId="urn:microsoft.com/office/officeart/2005/8/layout/vProcess5"/>
    <dgm:cxn modelId="{9797DE78-BEC8-4AC5-9A68-AF006F493497}" type="presParOf" srcId="{53DCAC17-0D2F-4F1E-B8B4-D9F08D312409}" destId="{A25B54E9-1B03-4648-A133-A8F2CAC31899}" srcOrd="2" destOrd="0" presId="urn:microsoft.com/office/officeart/2005/8/layout/vProcess5"/>
    <dgm:cxn modelId="{AD224C51-7FA7-4715-9BEF-6EE81AFFBAA0}" type="presParOf" srcId="{53DCAC17-0D2F-4F1E-B8B4-D9F08D312409}" destId="{B39921DF-EB91-43F6-9421-E65404D54AB1}" srcOrd="3" destOrd="0" presId="urn:microsoft.com/office/officeart/2005/8/layout/vProcess5"/>
    <dgm:cxn modelId="{56F70BBA-F763-4806-A350-3AB12B917A25}" type="presParOf" srcId="{53DCAC17-0D2F-4F1E-B8B4-D9F08D312409}" destId="{C11644A4-71CD-4250-B2FB-A27DC8857F48}" srcOrd="4" destOrd="0" presId="urn:microsoft.com/office/officeart/2005/8/layout/vProcess5"/>
    <dgm:cxn modelId="{B32A1F1A-7EEE-4653-9CF1-D4EF1CF761CE}" type="presParOf" srcId="{53DCAC17-0D2F-4F1E-B8B4-D9F08D312409}" destId="{DD35ED40-8097-4AC5-A716-33E89B7B50CE}" srcOrd="5" destOrd="0" presId="urn:microsoft.com/office/officeart/2005/8/layout/vProcess5"/>
    <dgm:cxn modelId="{6F18000E-E0A8-4C3A-974C-D033A385DDDB}" type="presParOf" srcId="{53DCAC17-0D2F-4F1E-B8B4-D9F08D312409}" destId="{EB184D4A-0294-4CD1-A928-154A59C91F8D}" srcOrd="6" destOrd="0" presId="urn:microsoft.com/office/officeart/2005/8/layout/vProcess5"/>
    <dgm:cxn modelId="{19679B9E-9910-48A9-94F8-54B4711399EC}" type="presParOf" srcId="{53DCAC17-0D2F-4F1E-B8B4-D9F08D312409}" destId="{42F32B23-56AD-4B27-B0BC-0B249974C470}" srcOrd="7" destOrd="0" presId="urn:microsoft.com/office/officeart/2005/8/layout/vProcess5"/>
    <dgm:cxn modelId="{B9C12B59-4E11-4C36-9A45-60744D7E5950}" type="presParOf" srcId="{53DCAC17-0D2F-4F1E-B8B4-D9F08D312409}" destId="{D178D43C-7805-4212-8D8E-59D8242B0C15}" srcOrd="8" destOrd="0" presId="urn:microsoft.com/office/officeart/2005/8/layout/vProcess5"/>
    <dgm:cxn modelId="{770D8C6D-486E-4954-9D37-E93E43DA91BA}" type="presParOf" srcId="{53DCAC17-0D2F-4F1E-B8B4-D9F08D312409}" destId="{18F00A34-6E4E-4F77-9A15-83EDA080F770}" srcOrd="9" destOrd="0" presId="urn:microsoft.com/office/officeart/2005/8/layout/vProcess5"/>
    <dgm:cxn modelId="{D7855AB0-7120-4DF6-B00F-BBEFC77E3F75}" type="presParOf" srcId="{53DCAC17-0D2F-4F1E-B8B4-D9F08D312409}" destId="{91BAE8DD-DA70-420B-9993-37B8208A4063}" srcOrd="10" destOrd="0" presId="urn:microsoft.com/office/officeart/2005/8/layout/vProcess5"/>
    <dgm:cxn modelId="{889FB4A9-1F88-4CCD-A068-3622B32D753E}" type="presParOf" srcId="{53DCAC17-0D2F-4F1E-B8B4-D9F08D312409}" destId="{2D5775FB-F74E-4F20-9C71-D6E896BB7721}" srcOrd="11" destOrd="0" presId="urn:microsoft.com/office/officeart/2005/8/layout/vProcess5"/>
    <dgm:cxn modelId="{F030F43B-B9D9-4452-BE48-EBC34E9CFF80}" type="presParOf" srcId="{53DCAC17-0D2F-4F1E-B8B4-D9F08D312409}" destId="{5E172EB2-593C-4332-8ABC-765809A51058}" srcOrd="12" destOrd="0" presId="urn:microsoft.com/office/officeart/2005/8/layout/vProcess5"/>
    <dgm:cxn modelId="{CBFD3A2F-5DD6-4339-80CC-25C3EB226201}" type="presParOf" srcId="{53DCAC17-0D2F-4F1E-B8B4-D9F08D312409}" destId="{9825918C-F7CA-433B-9788-16DD14A18880}" srcOrd="13" destOrd="0" presId="urn:microsoft.com/office/officeart/2005/8/layout/vProcess5"/>
    <dgm:cxn modelId="{7B641710-9D3A-4908-B974-CA5EA663AAFF}" type="presParOf" srcId="{53DCAC17-0D2F-4F1E-B8B4-D9F08D312409}" destId="{33088596-8746-4652-9DCD-D6074185652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AFAE47-AD34-42C1-BB2B-F86E79AC8D0F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D252CB3-5F03-4849-88E7-2B13FCF55F46}">
      <dgm:prSet phldrT="[Текст]" custT="1"/>
      <dgm:spPr>
        <a:xfrm rot="5400000">
          <a:off x="-187676" y="191233"/>
          <a:ext cx="1251174" cy="875822"/>
        </a:xfrm>
        <a:prstGeom prst="chevron">
          <a:avLst/>
        </a:prstGeom>
        <a:solidFill>
          <a:srgbClr val="A5D028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A5D028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Candara"/>
              <a:ea typeface="+mn-ea"/>
              <a:cs typeface="+mn-cs"/>
            </a:rPr>
            <a:t>20-30%</a:t>
          </a:r>
          <a:endParaRPr lang="ru-RU" sz="2800" b="1" dirty="0">
            <a:solidFill>
              <a:srgbClr val="C00000"/>
            </a:solidFill>
            <a:latin typeface="Candara"/>
            <a:ea typeface="+mn-ea"/>
            <a:cs typeface="+mn-cs"/>
          </a:endParaRPr>
        </a:p>
      </dgm:t>
    </dgm:pt>
    <dgm:pt modelId="{2B955FA5-B92C-4FD9-AF06-7AA146ECD019}" type="parTrans" cxnId="{6787BED2-CF4D-4892-8EFD-29D043F5A123}">
      <dgm:prSet/>
      <dgm:spPr/>
      <dgm:t>
        <a:bodyPr/>
        <a:lstStyle/>
        <a:p>
          <a:endParaRPr lang="ru-RU"/>
        </a:p>
      </dgm:t>
    </dgm:pt>
    <dgm:pt modelId="{C796AF09-140F-4B94-9B0B-11679BB19AF8}" type="sibTrans" cxnId="{6787BED2-CF4D-4892-8EFD-29D043F5A123}">
      <dgm:prSet/>
      <dgm:spPr/>
      <dgm:t>
        <a:bodyPr/>
        <a:lstStyle/>
        <a:p>
          <a:endParaRPr lang="ru-RU"/>
        </a:p>
      </dgm:t>
    </dgm:pt>
    <dgm:pt modelId="{2A0B7274-A1DB-439E-A2DB-67DF3ABB4406}">
      <dgm:prSet phldrT="[Текст]" custT="1"/>
      <dgm:spPr>
        <a:xfrm rot="5400000">
          <a:off x="3079065" y="-2199686"/>
          <a:ext cx="813691" cy="5220177"/>
        </a:xfrm>
        <a:prstGeom prst="round2SameRect">
          <a:avLst/>
        </a:prstGeom>
        <a:solidFill>
          <a:srgbClr val="FEDADB">
            <a:alpha val="90000"/>
          </a:srgbClr>
        </a:solidFill>
        <a:ln w="15875" cap="flat" cmpd="sng" algn="ctr">
          <a:solidFill>
            <a:srgbClr val="CC0000"/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rgbClr val="0D300A"/>
              </a:solidFill>
              <a:latin typeface="Candara"/>
              <a:ea typeface="+mn-ea"/>
              <a:cs typeface="+mn-cs"/>
            </a:rPr>
            <a:t>лекция</a:t>
          </a:r>
          <a:endParaRPr lang="ru-RU" sz="2800" b="1" dirty="0">
            <a:solidFill>
              <a:srgbClr val="0D300A"/>
            </a:solidFill>
            <a:latin typeface="Candara"/>
            <a:ea typeface="+mn-ea"/>
            <a:cs typeface="+mn-cs"/>
          </a:endParaRPr>
        </a:p>
      </dgm:t>
    </dgm:pt>
    <dgm:pt modelId="{D6A78839-EB88-43CE-AD5E-B310F05ADFBA}" type="parTrans" cxnId="{DB155DD0-C0D1-4764-87F5-E1B23F94BD75}">
      <dgm:prSet/>
      <dgm:spPr/>
      <dgm:t>
        <a:bodyPr/>
        <a:lstStyle/>
        <a:p>
          <a:endParaRPr lang="ru-RU"/>
        </a:p>
      </dgm:t>
    </dgm:pt>
    <dgm:pt modelId="{EC306581-489C-4664-8D80-330B20C2B581}" type="sibTrans" cxnId="{DB155DD0-C0D1-4764-87F5-E1B23F94BD75}">
      <dgm:prSet/>
      <dgm:spPr/>
      <dgm:t>
        <a:bodyPr/>
        <a:lstStyle/>
        <a:p>
          <a:endParaRPr lang="ru-RU"/>
        </a:p>
      </dgm:t>
    </dgm:pt>
    <dgm:pt modelId="{D7D30783-43D1-4AEB-8A06-227B436F5A07}">
      <dgm:prSet phldrT="[Текст]" custT="1"/>
      <dgm:spPr>
        <a:xfrm rot="5400000">
          <a:off x="-187676" y="1295814"/>
          <a:ext cx="1251174" cy="875822"/>
        </a:xfrm>
        <a:prstGeom prst="chevron">
          <a:avLst/>
        </a:prstGeom>
        <a:solidFill>
          <a:srgbClr val="A5D028">
            <a:hueOff val="-658527"/>
            <a:satOff val="7436"/>
            <a:lumOff val="3987"/>
            <a:alphaOff val="0"/>
          </a:srgbClr>
        </a:solidFill>
        <a:ln w="15875" cap="flat" cmpd="sng" algn="ctr">
          <a:solidFill>
            <a:srgbClr val="A5D028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Candara"/>
              <a:ea typeface="+mn-ea"/>
              <a:cs typeface="+mn-cs"/>
            </a:rPr>
            <a:t>50%</a:t>
          </a:r>
          <a:endParaRPr lang="ru-RU" sz="2800" b="1" dirty="0">
            <a:solidFill>
              <a:srgbClr val="C00000"/>
            </a:solidFill>
            <a:latin typeface="Candara"/>
            <a:ea typeface="+mn-ea"/>
            <a:cs typeface="+mn-cs"/>
          </a:endParaRPr>
        </a:p>
      </dgm:t>
    </dgm:pt>
    <dgm:pt modelId="{FA41E8DD-62AD-4F60-8FA0-30FFAC35A710}" type="parTrans" cxnId="{7D576F07-60D2-4E84-A5CD-C4D308A5E3C9}">
      <dgm:prSet/>
      <dgm:spPr/>
      <dgm:t>
        <a:bodyPr/>
        <a:lstStyle/>
        <a:p>
          <a:endParaRPr lang="ru-RU"/>
        </a:p>
      </dgm:t>
    </dgm:pt>
    <dgm:pt modelId="{CDCBC49C-246C-4E01-B57A-89C32AD210A9}" type="sibTrans" cxnId="{7D576F07-60D2-4E84-A5CD-C4D308A5E3C9}">
      <dgm:prSet/>
      <dgm:spPr/>
      <dgm:t>
        <a:bodyPr/>
        <a:lstStyle/>
        <a:p>
          <a:endParaRPr lang="ru-RU"/>
        </a:p>
      </dgm:t>
    </dgm:pt>
    <dgm:pt modelId="{2E53EE2A-5A7E-4199-9147-2AAA600E7FA3}">
      <dgm:prSet phldrT="[Текст]" custT="1"/>
      <dgm:spPr>
        <a:xfrm rot="5400000">
          <a:off x="3079279" y="-1095319"/>
          <a:ext cx="813263" cy="5220177"/>
        </a:xfrm>
        <a:prstGeom prst="round2SameRect">
          <a:avLst/>
        </a:prstGeom>
        <a:solidFill>
          <a:srgbClr val="F5C040">
            <a:lumMod val="60000"/>
            <a:lumOff val="40000"/>
            <a:alpha val="90000"/>
          </a:srgbClr>
        </a:solidFill>
        <a:ln w="15875" cap="flat" cmpd="sng" algn="ctr">
          <a:solidFill>
            <a:srgbClr val="5C3E32"/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самостоятельная работа с литературой</a:t>
          </a:r>
          <a:endParaRPr lang="ru-RU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58D9CAD4-4431-442E-9928-B3EBFF4CABBB}" type="parTrans" cxnId="{34432072-B2B7-482B-8DAE-EF93A31FC85E}">
      <dgm:prSet/>
      <dgm:spPr/>
      <dgm:t>
        <a:bodyPr/>
        <a:lstStyle/>
        <a:p>
          <a:endParaRPr lang="ru-RU"/>
        </a:p>
      </dgm:t>
    </dgm:pt>
    <dgm:pt modelId="{1165ADAA-9473-4078-A432-9F10A31074C9}" type="sibTrans" cxnId="{34432072-B2B7-482B-8DAE-EF93A31FC85E}">
      <dgm:prSet/>
      <dgm:spPr/>
      <dgm:t>
        <a:bodyPr/>
        <a:lstStyle/>
        <a:p>
          <a:endParaRPr lang="ru-RU"/>
        </a:p>
      </dgm:t>
    </dgm:pt>
    <dgm:pt modelId="{0EA95F6A-5994-4A2B-A2CF-3DA3D6BDBF71}">
      <dgm:prSet phldrT="[Текст]" custT="1"/>
      <dgm:spPr>
        <a:xfrm rot="5400000">
          <a:off x="-187676" y="2400395"/>
          <a:ext cx="1251174" cy="875822"/>
        </a:xfrm>
        <a:prstGeom prst="chevron">
          <a:avLst/>
        </a:prstGeom>
        <a:solidFill>
          <a:srgbClr val="A5D028">
            <a:hueOff val="-1317055"/>
            <a:satOff val="14873"/>
            <a:lumOff val="7973"/>
            <a:alphaOff val="0"/>
          </a:srgbClr>
        </a:solidFill>
        <a:ln w="15875" cap="flat" cmpd="sng" algn="ctr">
          <a:solidFill>
            <a:srgbClr val="F5C040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Candara"/>
              <a:ea typeface="+mn-ea"/>
              <a:cs typeface="+mn-cs"/>
            </a:rPr>
            <a:t>70%</a:t>
          </a:r>
          <a:endParaRPr lang="ru-RU" sz="2800" b="1" dirty="0">
            <a:solidFill>
              <a:srgbClr val="C00000"/>
            </a:solidFill>
            <a:latin typeface="Candara"/>
            <a:ea typeface="+mn-ea"/>
            <a:cs typeface="+mn-cs"/>
          </a:endParaRPr>
        </a:p>
      </dgm:t>
    </dgm:pt>
    <dgm:pt modelId="{6C078958-9BA7-4400-BB25-5510525FA2ED}" type="parTrans" cxnId="{0F342A87-CBD6-4415-AD62-BC54D359283E}">
      <dgm:prSet/>
      <dgm:spPr/>
      <dgm:t>
        <a:bodyPr/>
        <a:lstStyle/>
        <a:p>
          <a:endParaRPr lang="ru-RU"/>
        </a:p>
      </dgm:t>
    </dgm:pt>
    <dgm:pt modelId="{2BE399ED-9675-4BD2-97DD-26FA4B4E66BB}" type="sibTrans" cxnId="{0F342A87-CBD6-4415-AD62-BC54D359283E}">
      <dgm:prSet/>
      <dgm:spPr/>
      <dgm:t>
        <a:bodyPr/>
        <a:lstStyle/>
        <a:p>
          <a:endParaRPr lang="ru-RU"/>
        </a:p>
      </dgm:t>
    </dgm:pt>
    <dgm:pt modelId="{1E3A1D65-98EF-4642-9D99-C18F4D2FB0FC}">
      <dgm:prSet phldrT="[Текст]" custT="1"/>
      <dgm:spPr>
        <a:xfrm rot="5400000">
          <a:off x="3079279" y="9262"/>
          <a:ext cx="813263" cy="5220177"/>
        </a:xfrm>
        <a:prstGeom prst="round2SameRect">
          <a:avLst/>
        </a:prstGeom>
        <a:solidFill>
          <a:srgbClr val="FEDADB">
            <a:alpha val="90000"/>
          </a:srgbClr>
        </a:solidFill>
        <a:ln w="15875" cap="flat" cmpd="sng" algn="ctr">
          <a:solidFill>
            <a:srgbClr val="CC0000"/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проговаривание</a:t>
          </a:r>
          <a:endParaRPr lang="ru-RU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5F5AEE23-4A03-4EDF-BC14-E86A7232F08B}" type="parTrans" cxnId="{F29FCD7B-2140-4B92-8272-11F16ADCD851}">
      <dgm:prSet/>
      <dgm:spPr/>
      <dgm:t>
        <a:bodyPr/>
        <a:lstStyle/>
        <a:p>
          <a:endParaRPr lang="ru-RU"/>
        </a:p>
      </dgm:t>
    </dgm:pt>
    <dgm:pt modelId="{F1F924CD-DA05-43CB-AF3B-DDD51795B1D9}" type="sibTrans" cxnId="{F29FCD7B-2140-4B92-8272-11F16ADCD851}">
      <dgm:prSet/>
      <dgm:spPr/>
      <dgm:t>
        <a:bodyPr/>
        <a:lstStyle/>
        <a:p>
          <a:endParaRPr lang="ru-RU"/>
        </a:p>
      </dgm:t>
    </dgm:pt>
    <dgm:pt modelId="{BD6FC528-26BB-41C2-B77C-9DD385B720B1}">
      <dgm:prSet phldrT="[Текст]" custT="1"/>
      <dgm:spPr>
        <a:xfrm rot="5400000">
          <a:off x="-187676" y="3504976"/>
          <a:ext cx="1251174" cy="875822"/>
        </a:xfrm>
        <a:prstGeom prst="chevron">
          <a:avLst/>
        </a:prstGeom>
        <a:solidFill>
          <a:srgbClr val="A5D028">
            <a:hueOff val="-1975582"/>
            <a:satOff val="22309"/>
            <a:lumOff val="11960"/>
            <a:alphaOff val="0"/>
          </a:srgbClr>
        </a:solidFill>
        <a:ln w="15875" cap="flat" cmpd="sng" algn="ctr">
          <a:solidFill>
            <a:srgbClr val="F5C040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Candara"/>
              <a:ea typeface="+mn-ea"/>
              <a:cs typeface="+mn-cs"/>
            </a:rPr>
            <a:t>90%</a:t>
          </a:r>
          <a:endParaRPr lang="ru-RU" sz="2800" b="1" dirty="0">
            <a:solidFill>
              <a:srgbClr val="C00000"/>
            </a:solidFill>
            <a:latin typeface="Candara"/>
            <a:ea typeface="+mn-ea"/>
            <a:cs typeface="+mn-cs"/>
          </a:endParaRPr>
        </a:p>
      </dgm:t>
    </dgm:pt>
    <dgm:pt modelId="{D89B5F2D-8A85-4EC3-9180-4A2924009235}" type="parTrans" cxnId="{B8BB71E9-0981-4553-9313-0621E07F84FF}">
      <dgm:prSet/>
      <dgm:spPr/>
      <dgm:t>
        <a:bodyPr/>
        <a:lstStyle/>
        <a:p>
          <a:endParaRPr lang="ru-RU"/>
        </a:p>
      </dgm:t>
    </dgm:pt>
    <dgm:pt modelId="{1227BBDD-9B8F-4F81-BCE1-0F64A797C8AE}" type="sibTrans" cxnId="{B8BB71E9-0981-4553-9313-0621E07F84FF}">
      <dgm:prSet/>
      <dgm:spPr/>
      <dgm:t>
        <a:bodyPr/>
        <a:lstStyle/>
        <a:p>
          <a:endParaRPr lang="ru-RU"/>
        </a:p>
      </dgm:t>
    </dgm:pt>
    <dgm:pt modelId="{76EC217F-E2F1-40FB-B643-0915EBDC4DF4}">
      <dgm:prSet custT="1"/>
      <dgm:spPr>
        <a:xfrm rot="5400000">
          <a:off x="3079279" y="1113843"/>
          <a:ext cx="813263" cy="5220177"/>
        </a:xfrm>
        <a:prstGeom prst="round2SameRect">
          <a:avLst/>
        </a:prstGeom>
        <a:solidFill>
          <a:srgbClr val="F5C040">
            <a:lumMod val="60000"/>
            <a:lumOff val="40000"/>
            <a:alpha val="90000"/>
          </a:srgbClr>
        </a:solidFill>
        <a:ln w="15875" cap="flat" cmpd="sng" algn="ctr">
          <a:solidFill>
            <a:srgbClr val="5C3E32"/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личное участие в образовательной деятельности</a:t>
          </a:r>
          <a:endParaRPr lang="ru-RU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AEAC727F-DFD6-47C0-A40E-5BE241E8C48A}" type="parTrans" cxnId="{6765CA9E-FE7F-412B-9435-95ADE8AE37DD}">
      <dgm:prSet/>
      <dgm:spPr/>
      <dgm:t>
        <a:bodyPr/>
        <a:lstStyle/>
        <a:p>
          <a:endParaRPr lang="ru-RU"/>
        </a:p>
      </dgm:t>
    </dgm:pt>
    <dgm:pt modelId="{222FF4F0-0BEE-4E9E-8E20-41CD7522F17F}" type="sibTrans" cxnId="{6765CA9E-FE7F-412B-9435-95ADE8AE37DD}">
      <dgm:prSet/>
      <dgm:spPr/>
      <dgm:t>
        <a:bodyPr/>
        <a:lstStyle/>
        <a:p>
          <a:endParaRPr lang="ru-RU"/>
        </a:p>
      </dgm:t>
    </dgm:pt>
    <dgm:pt modelId="{4BF44974-5078-40F7-87FA-95193A31360D}" type="pres">
      <dgm:prSet presAssocID="{43AFAE47-AD34-42C1-BB2B-F86E79AC8D0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F0424B-3E41-4F52-A08E-AAC4A6893C2C}" type="pres">
      <dgm:prSet presAssocID="{6D252CB3-5F03-4849-88E7-2B13FCF55F46}" presName="composite" presStyleCnt="0"/>
      <dgm:spPr/>
      <dgm:t>
        <a:bodyPr/>
        <a:lstStyle/>
        <a:p>
          <a:endParaRPr lang="ru-RU"/>
        </a:p>
      </dgm:t>
    </dgm:pt>
    <dgm:pt modelId="{7B5901CB-8AB8-4D92-8AFB-AC4DA9363E53}" type="pres">
      <dgm:prSet presAssocID="{6D252CB3-5F03-4849-88E7-2B13FCF55F4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4F600-0BA1-44C6-AEBF-69215E15C0D0}" type="pres">
      <dgm:prSet presAssocID="{6D252CB3-5F03-4849-88E7-2B13FCF55F4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92A03-7932-47CA-B378-1C548146F791}" type="pres">
      <dgm:prSet presAssocID="{C796AF09-140F-4B94-9B0B-11679BB19AF8}" presName="sp" presStyleCnt="0"/>
      <dgm:spPr/>
      <dgm:t>
        <a:bodyPr/>
        <a:lstStyle/>
        <a:p>
          <a:endParaRPr lang="ru-RU"/>
        </a:p>
      </dgm:t>
    </dgm:pt>
    <dgm:pt modelId="{11348899-8743-41E7-8AF0-E831F5994A48}" type="pres">
      <dgm:prSet presAssocID="{D7D30783-43D1-4AEB-8A06-227B436F5A07}" presName="composite" presStyleCnt="0"/>
      <dgm:spPr/>
      <dgm:t>
        <a:bodyPr/>
        <a:lstStyle/>
        <a:p>
          <a:endParaRPr lang="ru-RU"/>
        </a:p>
      </dgm:t>
    </dgm:pt>
    <dgm:pt modelId="{918F0D4C-6F60-4B3F-9C7E-D3DD8590984A}" type="pres">
      <dgm:prSet presAssocID="{D7D30783-43D1-4AEB-8A06-227B436F5A0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4D1B6-89C2-44CC-8534-2141567D8AF3}" type="pres">
      <dgm:prSet presAssocID="{D7D30783-43D1-4AEB-8A06-227B436F5A0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658E1B-601A-4EA5-8248-DEB05F08F9DF}" type="pres">
      <dgm:prSet presAssocID="{CDCBC49C-246C-4E01-B57A-89C32AD210A9}" presName="sp" presStyleCnt="0"/>
      <dgm:spPr/>
      <dgm:t>
        <a:bodyPr/>
        <a:lstStyle/>
        <a:p>
          <a:endParaRPr lang="ru-RU"/>
        </a:p>
      </dgm:t>
    </dgm:pt>
    <dgm:pt modelId="{DDE3E8F4-6592-4DCD-B15A-B11C24C8F5B9}" type="pres">
      <dgm:prSet presAssocID="{0EA95F6A-5994-4A2B-A2CF-3DA3D6BDBF71}" presName="composite" presStyleCnt="0"/>
      <dgm:spPr/>
      <dgm:t>
        <a:bodyPr/>
        <a:lstStyle/>
        <a:p>
          <a:endParaRPr lang="ru-RU"/>
        </a:p>
      </dgm:t>
    </dgm:pt>
    <dgm:pt modelId="{BA6C051E-91D6-40E7-B315-43CFF4B2474B}" type="pres">
      <dgm:prSet presAssocID="{0EA95F6A-5994-4A2B-A2CF-3DA3D6BDBF7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9F5D7-0737-4A15-AD43-B08ED1BABA6B}" type="pres">
      <dgm:prSet presAssocID="{0EA95F6A-5994-4A2B-A2CF-3DA3D6BDBF71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FC0A5-1E6E-409F-B43D-55AD00865F70}" type="pres">
      <dgm:prSet presAssocID="{2BE399ED-9675-4BD2-97DD-26FA4B4E66BB}" presName="sp" presStyleCnt="0"/>
      <dgm:spPr/>
      <dgm:t>
        <a:bodyPr/>
        <a:lstStyle/>
        <a:p>
          <a:endParaRPr lang="ru-RU"/>
        </a:p>
      </dgm:t>
    </dgm:pt>
    <dgm:pt modelId="{163AECCC-4BE7-4F84-B985-C5FEE28B3809}" type="pres">
      <dgm:prSet presAssocID="{BD6FC528-26BB-41C2-B77C-9DD385B720B1}" presName="composite" presStyleCnt="0"/>
      <dgm:spPr/>
      <dgm:t>
        <a:bodyPr/>
        <a:lstStyle/>
        <a:p>
          <a:endParaRPr lang="ru-RU"/>
        </a:p>
      </dgm:t>
    </dgm:pt>
    <dgm:pt modelId="{BF848F1B-9EE8-4672-B43A-32B7F221D078}" type="pres">
      <dgm:prSet presAssocID="{BD6FC528-26BB-41C2-B77C-9DD385B720B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75A47C-419C-462B-9AEF-8C7202D8B240}" type="pres">
      <dgm:prSet presAssocID="{BD6FC528-26BB-41C2-B77C-9DD385B720B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620612-1DA8-4AE4-B038-3E82A64AEB82}" type="presOf" srcId="{43AFAE47-AD34-42C1-BB2B-F86E79AC8D0F}" destId="{4BF44974-5078-40F7-87FA-95193A31360D}" srcOrd="0" destOrd="0" presId="urn:microsoft.com/office/officeart/2005/8/layout/chevron2"/>
    <dgm:cxn modelId="{F29FCD7B-2140-4B92-8272-11F16ADCD851}" srcId="{0EA95F6A-5994-4A2B-A2CF-3DA3D6BDBF71}" destId="{1E3A1D65-98EF-4642-9D99-C18F4D2FB0FC}" srcOrd="0" destOrd="0" parTransId="{5F5AEE23-4A03-4EDF-BC14-E86A7232F08B}" sibTransId="{F1F924CD-DA05-43CB-AF3B-DDD51795B1D9}"/>
    <dgm:cxn modelId="{7335D33C-ED68-4921-AB66-BAF7CA4997D9}" type="presOf" srcId="{6D252CB3-5F03-4849-88E7-2B13FCF55F46}" destId="{7B5901CB-8AB8-4D92-8AFB-AC4DA9363E53}" srcOrd="0" destOrd="0" presId="urn:microsoft.com/office/officeart/2005/8/layout/chevron2"/>
    <dgm:cxn modelId="{0C31A2E8-4543-4C01-9D38-A86BCF8E2EC4}" type="presOf" srcId="{BD6FC528-26BB-41C2-B77C-9DD385B720B1}" destId="{BF848F1B-9EE8-4672-B43A-32B7F221D078}" srcOrd="0" destOrd="0" presId="urn:microsoft.com/office/officeart/2005/8/layout/chevron2"/>
    <dgm:cxn modelId="{0F342A87-CBD6-4415-AD62-BC54D359283E}" srcId="{43AFAE47-AD34-42C1-BB2B-F86E79AC8D0F}" destId="{0EA95F6A-5994-4A2B-A2CF-3DA3D6BDBF71}" srcOrd="2" destOrd="0" parTransId="{6C078958-9BA7-4400-BB25-5510525FA2ED}" sibTransId="{2BE399ED-9675-4BD2-97DD-26FA4B4E66BB}"/>
    <dgm:cxn modelId="{B5D4F84E-C55F-4B59-861D-FFF073D2CAF3}" type="presOf" srcId="{1E3A1D65-98EF-4642-9D99-C18F4D2FB0FC}" destId="{14F9F5D7-0737-4A15-AD43-B08ED1BABA6B}" srcOrd="0" destOrd="0" presId="urn:microsoft.com/office/officeart/2005/8/layout/chevron2"/>
    <dgm:cxn modelId="{B8BB71E9-0981-4553-9313-0621E07F84FF}" srcId="{43AFAE47-AD34-42C1-BB2B-F86E79AC8D0F}" destId="{BD6FC528-26BB-41C2-B77C-9DD385B720B1}" srcOrd="3" destOrd="0" parTransId="{D89B5F2D-8A85-4EC3-9180-4A2924009235}" sibTransId="{1227BBDD-9B8F-4F81-BCE1-0F64A797C8AE}"/>
    <dgm:cxn modelId="{03DE38A7-AFE4-48D0-963B-6BEA1A696AC0}" type="presOf" srcId="{2A0B7274-A1DB-439E-A2DB-67DF3ABB4406}" destId="{0F34F600-0BA1-44C6-AEBF-69215E15C0D0}" srcOrd="0" destOrd="0" presId="urn:microsoft.com/office/officeart/2005/8/layout/chevron2"/>
    <dgm:cxn modelId="{6787BED2-CF4D-4892-8EFD-29D043F5A123}" srcId="{43AFAE47-AD34-42C1-BB2B-F86E79AC8D0F}" destId="{6D252CB3-5F03-4849-88E7-2B13FCF55F46}" srcOrd="0" destOrd="0" parTransId="{2B955FA5-B92C-4FD9-AF06-7AA146ECD019}" sibTransId="{C796AF09-140F-4B94-9B0B-11679BB19AF8}"/>
    <dgm:cxn modelId="{6765CA9E-FE7F-412B-9435-95ADE8AE37DD}" srcId="{BD6FC528-26BB-41C2-B77C-9DD385B720B1}" destId="{76EC217F-E2F1-40FB-B643-0915EBDC4DF4}" srcOrd="0" destOrd="0" parTransId="{AEAC727F-DFD6-47C0-A40E-5BE241E8C48A}" sibTransId="{222FF4F0-0BEE-4E9E-8E20-41CD7522F17F}"/>
    <dgm:cxn modelId="{90B7AE97-8B35-4F8C-80F7-02523584DA64}" type="presOf" srcId="{D7D30783-43D1-4AEB-8A06-227B436F5A07}" destId="{918F0D4C-6F60-4B3F-9C7E-D3DD8590984A}" srcOrd="0" destOrd="0" presId="urn:microsoft.com/office/officeart/2005/8/layout/chevron2"/>
    <dgm:cxn modelId="{BA3AA0E4-318B-4ABE-818A-3404D1A5AADF}" type="presOf" srcId="{76EC217F-E2F1-40FB-B643-0915EBDC4DF4}" destId="{7575A47C-419C-462B-9AEF-8C7202D8B240}" srcOrd="0" destOrd="0" presId="urn:microsoft.com/office/officeart/2005/8/layout/chevron2"/>
    <dgm:cxn modelId="{34432072-B2B7-482B-8DAE-EF93A31FC85E}" srcId="{D7D30783-43D1-4AEB-8A06-227B436F5A07}" destId="{2E53EE2A-5A7E-4199-9147-2AAA600E7FA3}" srcOrd="0" destOrd="0" parTransId="{58D9CAD4-4431-442E-9928-B3EBFF4CABBB}" sibTransId="{1165ADAA-9473-4078-A432-9F10A31074C9}"/>
    <dgm:cxn modelId="{DB155DD0-C0D1-4764-87F5-E1B23F94BD75}" srcId="{6D252CB3-5F03-4849-88E7-2B13FCF55F46}" destId="{2A0B7274-A1DB-439E-A2DB-67DF3ABB4406}" srcOrd="0" destOrd="0" parTransId="{D6A78839-EB88-43CE-AD5E-B310F05ADFBA}" sibTransId="{EC306581-489C-4664-8D80-330B20C2B581}"/>
    <dgm:cxn modelId="{7D576F07-60D2-4E84-A5CD-C4D308A5E3C9}" srcId="{43AFAE47-AD34-42C1-BB2B-F86E79AC8D0F}" destId="{D7D30783-43D1-4AEB-8A06-227B436F5A07}" srcOrd="1" destOrd="0" parTransId="{FA41E8DD-62AD-4F60-8FA0-30FFAC35A710}" sibTransId="{CDCBC49C-246C-4E01-B57A-89C32AD210A9}"/>
    <dgm:cxn modelId="{0E367FE6-008A-42A3-A06C-2718E19BF595}" type="presOf" srcId="{0EA95F6A-5994-4A2B-A2CF-3DA3D6BDBF71}" destId="{BA6C051E-91D6-40E7-B315-43CFF4B2474B}" srcOrd="0" destOrd="0" presId="urn:microsoft.com/office/officeart/2005/8/layout/chevron2"/>
    <dgm:cxn modelId="{0D042AA9-7BCE-473F-A51E-7C8A9429324A}" type="presOf" srcId="{2E53EE2A-5A7E-4199-9147-2AAA600E7FA3}" destId="{3AC4D1B6-89C2-44CC-8534-2141567D8AF3}" srcOrd="0" destOrd="0" presId="urn:microsoft.com/office/officeart/2005/8/layout/chevron2"/>
    <dgm:cxn modelId="{709AF7B3-DDCA-4C67-B79B-1FD318414B25}" type="presParOf" srcId="{4BF44974-5078-40F7-87FA-95193A31360D}" destId="{58F0424B-3E41-4F52-A08E-AAC4A6893C2C}" srcOrd="0" destOrd="0" presId="urn:microsoft.com/office/officeart/2005/8/layout/chevron2"/>
    <dgm:cxn modelId="{CF522E7F-09B3-4DC5-B9FC-265AD908CC7D}" type="presParOf" srcId="{58F0424B-3E41-4F52-A08E-AAC4A6893C2C}" destId="{7B5901CB-8AB8-4D92-8AFB-AC4DA9363E53}" srcOrd="0" destOrd="0" presId="urn:microsoft.com/office/officeart/2005/8/layout/chevron2"/>
    <dgm:cxn modelId="{2C88FCFC-49EA-4A7A-AC6E-D2E752CFEE4D}" type="presParOf" srcId="{58F0424B-3E41-4F52-A08E-AAC4A6893C2C}" destId="{0F34F600-0BA1-44C6-AEBF-69215E15C0D0}" srcOrd="1" destOrd="0" presId="urn:microsoft.com/office/officeart/2005/8/layout/chevron2"/>
    <dgm:cxn modelId="{956EEB11-4A15-4D5D-BD05-8BE64C3933BC}" type="presParOf" srcId="{4BF44974-5078-40F7-87FA-95193A31360D}" destId="{66F92A03-7932-47CA-B378-1C548146F791}" srcOrd="1" destOrd="0" presId="urn:microsoft.com/office/officeart/2005/8/layout/chevron2"/>
    <dgm:cxn modelId="{049AE36F-E98F-4DE1-9761-9CD7A0DA7F5C}" type="presParOf" srcId="{4BF44974-5078-40F7-87FA-95193A31360D}" destId="{11348899-8743-41E7-8AF0-E831F5994A48}" srcOrd="2" destOrd="0" presId="urn:microsoft.com/office/officeart/2005/8/layout/chevron2"/>
    <dgm:cxn modelId="{0828A0CB-22C7-4930-BB52-B0A80FA605FD}" type="presParOf" srcId="{11348899-8743-41E7-8AF0-E831F5994A48}" destId="{918F0D4C-6F60-4B3F-9C7E-D3DD8590984A}" srcOrd="0" destOrd="0" presId="urn:microsoft.com/office/officeart/2005/8/layout/chevron2"/>
    <dgm:cxn modelId="{C8013E4C-DC78-434C-A8DD-ED75B3D3A932}" type="presParOf" srcId="{11348899-8743-41E7-8AF0-E831F5994A48}" destId="{3AC4D1B6-89C2-44CC-8534-2141567D8AF3}" srcOrd="1" destOrd="0" presId="urn:microsoft.com/office/officeart/2005/8/layout/chevron2"/>
    <dgm:cxn modelId="{723C25D7-E5EC-4A30-9CA1-FECE2227C885}" type="presParOf" srcId="{4BF44974-5078-40F7-87FA-95193A31360D}" destId="{A3658E1B-601A-4EA5-8248-DEB05F08F9DF}" srcOrd="3" destOrd="0" presId="urn:microsoft.com/office/officeart/2005/8/layout/chevron2"/>
    <dgm:cxn modelId="{791577CD-B0FB-492E-8293-31C6C45B5319}" type="presParOf" srcId="{4BF44974-5078-40F7-87FA-95193A31360D}" destId="{DDE3E8F4-6592-4DCD-B15A-B11C24C8F5B9}" srcOrd="4" destOrd="0" presId="urn:microsoft.com/office/officeart/2005/8/layout/chevron2"/>
    <dgm:cxn modelId="{DDBEB211-9FD7-4DC2-8839-A44A12FAE2A6}" type="presParOf" srcId="{DDE3E8F4-6592-4DCD-B15A-B11C24C8F5B9}" destId="{BA6C051E-91D6-40E7-B315-43CFF4B2474B}" srcOrd="0" destOrd="0" presId="urn:microsoft.com/office/officeart/2005/8/layout/chevron2"/>
    <dgm:cxn modelId="{5D22E58A-8490-4973-B4EC-F91DC31E2CEC}" type="presParOf" srcId="{DDE3E8F4-6592-4DCD-B15A-B11C24C8F5B9}" destId="{14F9F5D7-0737-4A15-AD43-B08ED1BABA6B}" srcOrd="1" destOrd="0" presId="urn:microsoft.com/office/officeart/2005/8/layout/chevron2"/>
    <dgm:cxn modelId="{65DB4B60-FB35-4E31-BFA8-ADC118133CE8}" type="presParOf" srcId="{4BF44974-5078-40F7-87FA-95193A31360D}" destId="{492FC0A5-1E6E-409F-B43D-55AD00865F70}" srcOrd="5" destOrd="0" presId="urn:microsoft.com/office/officeart/2005/8/layout/chevron2"/>
    <dgm:cxn modelId="{3B0A2338-A3AF-4E42-9F9D-5112E8317437}" type="presParOf" srcId="{4BF44974-5078-40F7-87FA-95193A31360D}" destId="{163AECCC-4BE7-4F84-B985-C5FEE28B3809}" srcOrd="6" destOrd="0" presId="urn:microsoft.com/office/officeart/2005/8/layout/chevron2"/>
    <dgm:cxn modelId="{9DFCC616-B32D-41F8-A6D3-3CB2520538E3}" type="presParOf" srcId="{163AECCC-4BE7-4F84-B985-C5FEE28B3809}" destId="{BF848F1B-9EE8-4672-B43A-32B7F221D078}" srcOrd="0" destOrd="0" presId="urn:microsoft.com/office/officeart/2005/8/layout/chevron2"/>
    <dgm:cxn modelId="{AB54AD93-CA8E-408C-8D62-485D136896EC}" type="presParOf" srcId="{163AECCC-4BE7-4F84-B985-C5FEE28B3809}" destId="{7575A47C-419C-462B-9AEF-8C7202D8B2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5A1BF0-9B19-4322-A4BD-D4A8F355A7B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D22F1D-F938-4F32-86A1-5816DD26002D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xfrm>
          <a:off x="0" y="1984"/>
          <a:ext cx="2773748" cy="1309687"/>
        </a:xfrm>
        <a:prstGeom prst="roundRect">
          <a:avLst/>
        </a:prstGeom>
        <a:solidFill>
          <a:srgbClr val="F5C040"/>
        </a:solidFill>
        <a:ln w="15875" cap="flat" cmpd="sng" algn="ctr">
          <a:solidFill>
            <a:srgbClr val="F5C040">
              <a:shade val="50000"/>
              <a:shade val="75000"/>
              <a:lumMod val="80000"/>
            </a:srgb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rgbClr val="C6E7FC">
                  <a:lumMod val="10000"/>
                </a:srgbClr>
              </a:solidFill>
              <a:latin typeface="Candara"/>
              <a:ea typeface="+mn-ea"/>
              <a:cs typeface="+mn-cs"/>
            </a:rPr>
            <a:t>56%</a:t>
          </a:r>
          <a:endParaRPr lang="ru-RU" dirty="0">
            <a:solidFill>
              <a:srgbClr val="C6E7FC">
                <a:lumMod val="10000"/>
              </a:srgbClr>
            </a:solidFill>
            <a:latin typeface="Candara"/>
            <a:ea typeface="+mn-ea"/>
            <a:cs typeface="+mn-cs"/>
          </a:endParaRPr>
        </a:p>
      </dgm:t>
    </dgm:pt>
    <dgm:pt modelId="{62543A1E-16CE-4D3E-9781-E0635C796071}" type="parTrans" cxnId="{B767F5D8-8B32-4DD2-A289-FCC0DA11E8F1}">
      <dgm:prSet/>
      <dgm:spPr/>
      <dgm:t>
        <a:bodyPr/>
        <a:lstStyle/>
        <a:p>
          <a:endParaRPr lang="ru-RU"/>
        </a:p>
      </dgm:t>
    </dgm:pt>
    <dgm:pt modelId="{1FAA76A7-1192-4C1E-B9BD-B4DC9C3ABBC3}" type="sibTrans" cxnId="{B767F5D8-8B32-4DD2-A289-FCC0DA11E8F1}">
      <dgm:prSet/>
      <dgm:spPr/>
      <dgm:t>
        <a:bodyPr/>
        <a:lstStyle/>
        <a:p>
          <a:endParaRPr lang="ru-RU"/>
        </a:p>
      </dgm:t>
    </dgm:pt>
    <dgm:pt modelId="{1712918F-074F-430D-9814-8A4E5304EC81}">
      <dgm:prSet phldrT="[Текст]" custT="1"/>
      <dgm:spPr>
        <a:xfrm rot="5400000">
          <a:off x="4715427" y="-1808725"/>
          <a:ext cx="1047750" cy="4931107"/>
        </a:xfrm>
        <a:prstGeom prst="round2SameRect">
          <a:avLst/>
        </a:prstGeom>
        <a:solidFill>
          <a:srgbClr val="F5C040">
            <a:lumMod val="40000"/>
            <a:lumOff val="60000"/>
            <a:alpha val="90000"/>
          </a:srgbClr>
        </a:solidFill>
        <a:ln w="15875" cap="flat" cmpd="sng" algn="ctr">
          <a:solidFill>
            <a:srgbClr val="F5C040">
              <a:lumMod val="50000"/>
              <a:alpha val="90000"/>
            </a:srgbClr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Проблемы в физическом воспитании детей</a:t>
          </a:r>
          <a:endParaRPr lang="ru-RU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19E2CD26-3830-403C-B2F8-3878E5609047}" type="parTrans" cxnId="{54ABB2E1-64F1-45BD-8B06-DC6478E26652}">
      <dgm:prSet/>
      <dgm:spPr/>
      <dgm:t>
        <a:bodyPr/>
        <a:lstStyle/>
        <a:p>
          <a:endParaRPr lang="ru-RU"/>
        </a:p>
      </dgm:t>
    </dgm:pt>
    <dgm:pt modelId="{1612B072-34D4-42BB-93FB-2AA823B9D088}" type="sibTrans" cxnId="{54ABB2E1-64F1-45BD-8B06-DC6478E26652}">
      <dgm:prSet/>
      <dgm:spPr/>
      <dgm:t>
        <a:bodyPr/>
        <a:lstStyle/>
        <a:p>
          <a:endParaRPr lang="ru-RU"/>
        </a:p>
      </dgm:t>
    </dgm:pt>
    <dgm:pt modelId="{28A07A8C-3F2D-4616-8EEA-CB19D2E30889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0" y="1377156"/>
          <a:ext cx="2773748" cy="1309687"/>
        </a:xfrm>
        <a:prstGeom prst="roundRect">
          <a:avLst/>
        </a:prstGeom>
        <a:gradFill rotWithShape="1">
          <a:gsLst>
            <a:gs pos="0">
              <a:srgbClr val="5BD078">
                <a:tint val="0"/>
              </a:srgbClr>
            </a:gs>
            <a:gs pos="44000">
              <a:srgbClr val="5BD078">
                <a:tint val="60000"/>
                <a:satMod val="120000"/>
              </a:srgbClr>
            </a:gs>
            <a:gs pos="100000">
              <a:srgbClr val="5BD078">
                <a:tint val="90000"/>
                <a:alpha val="100000"/>
                <a:lumMod val="90000"/>
              </a:srgbClr>
            </a:gs>
          </a:gsLst>
          <a:lin ang="5400000" scaled="0"/>
        </a:gradFill>
        <a:ln w="9525" cap="flat" cmpd="sng" algn="ctr">
          <a:solidFill>
            <a:srgbClr val="5BD078"/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70%</a:t>
          </a:r>
          <a:endParaRPr lang="ru-RU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gm:t>
    </dgm:pt>
    <dgm:pt modelId="{1B008A14-8A63-41ED-8094-6B5621C6D015}" type="parTrans" cxnId="{68364523-27AF-48C9-A2A3-177008424841}">
      <dgm:prSet/>
      <dgm:spPr/>
      <dgm:t>
        <a:bodyPr/>
        <a:lstStyle/>
        <a:p>
          <a:endParaRPr lang="ru-RU"/>
        </a:p>
      </dgm:t>
    </dgm:pt>
    <dgm:pt modelId="{CCB99B5B-28DF-41CB-918B-A08055C13E0B}" type="sibTrans" cxnId="{68364523-27AF-48C9-A2A3-177008424841}">
      <dgm:prSet/>
      <dgm:spPr/>
      <dgm:t>
        <a:bodyPr/>
        <a:lstStyle/>
        <a:p>
          <a:endParaRPr lang="ru-RU"/>
        </a:p>
      </dgm:t>
    </dgm:pt>
    <dgm:pt modelId="{45129033-E695-4B52-9ED8-298DBAB846EE}">
      <dgm:prSet phldrT="[Текст]" custT="1"/>
      <dgm:spPr>
        <a:xfrm rot="5400000">
          <a:off x="4715427" y="-433553"/>
          <a:ext cx="1047750" cy="4931107"/>
        </a:xfrm>
        <a:prstGeom prst="round2SameRect">
          <a:avLst/>
        </a:prstGeom>
        <a:solidFill>
          <a:srgbClr val="A5D028">
            <a:lumMod val="60000"/>
            <a:lumOff val="40000"/>
            <a:alpha val="90000"/>
          </a:srgbClr>
        </a:solidFill>
        <a:ln w="15875" cap="flat" cmpd="sng" algn="ctr">
          <a:solidFill>
            <a:srgbClr val="5BD078">
              <a:lumMod val="50000"/>
              <a:alpha val="90000"/>
            </a:srgbClr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Недостаточно опыта в художественно-эстетическом развитии детей</a:t>
          </a:r>
          <a:endParaRPr lang="ru-RU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0F5B99C3-79AD-47A3-99B8-CA245AC2F69E}" type="parTrans" cxnId="{5CC9959A-9F98-431B-A98C-0AE40A6DB7FA}">
      <dgm:prSet/>
      <dgm:spPr/>
      <dgm:t>
        <a:bodyPr/>
        <a:lstStyle/>
        <a:p>
          <a:endParaRPr lang="ru-RU"/>
        </a:p>
      </dgm:t>
    </dgm:pt>
    <dgm:pt modelId="{03C2D41F-4B59-4365-B5DD-E78C3FED0D8A}" type="sibTrans" cxnId="{5CC9959A-9F98-431B-A98C-0AE40A6DB7FA}">
      <dgm:prSet/>
      <dgm:spPr/>
      <dgm:t>
        <a:bodyPr/>
        <a:lstStyle/>
        <a:p>
          <a:endParaRPr lang="ru-RU"/>
        </a:p>
      </dgm:t>
    </dgm:pt>
    <dgm:pt modelId="{60EEEE49-6268-4AC1-A699-1107029ADF2D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xfrm>
          <a:off x="0" y="2752328"/>
          <a:ext cx="2773748" cy="1309687"/>
        </a:xfrm>
        <a:prstGeom prst="roundRect">
          <a:avLst/>
        </a:prstGeom>
        <a:gradFill rotWithShape="1">
          <a:gsLst>
            <a:gs pos="0">
              <a:sysClr val="windowText" lastClr="000000">
                <a:tint val="0"/>
              </a:sysClr>
            </a:gs>
            <a:gs pos="44000">
              <a:sysClr val="windowText" lastClr="000000">
                <a:tint val="60000"/>
                <a:satMod val="120000"/>
              </a:sysClr>
            </a:gs>
            <a:gs pos="100000">
              <a:sysClr val="windowText" lastClr="000000">
                <a:tint val="90000"/>
                <a:alpha val="100000"/>
                <a:lumMod val="90000"/>
              </a:sysClr>
            </a:gs>
          </a:gsLst>
          <a:lin ang="5400000" scaled="0"/>
        </a:gradFill>
        <a:ln w="9525" cap="flat" cmpd="sng" algn="ctr">
          <a:solidFill>
            <a:sysClr val="windowText" lastClr="000000"/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100%</a:t>
          </a:r>
          <a:endParaRPr lang="ru-RU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gm:t>
    </dgm:pt>
    <dgm:pt modelId="{3B3A3C4A-763C-4877-828C-2E0746D14947}" type="parTrans" cxnId="{D6A8E2A4-6032-48A9-A56F-E49A965375E3}">
      <dgm:prSet/>
      <dgm:spPr/>
      <dgm:t>
        <a:bodyPr/>
        <a:lstStyle/>
        <a:p>
          <a:endParaRPr lang="ru-RU"/>
        </a:p>
      </dgm:t>
    </dgm:pt>
    <dgm:pt modelId="{9DC3365C-C8E1-4026-A6AF-5AC60D8B9FDD}" type="sibTrans" cxnId="{D6A8E2A4-6032-48A9-A56F-E49A965375E3}">
      <dgm:prSet/>
      <dgm:spPr/>
      <dgm:t>
        <a:bodyPr/>
        <a:lstStyle/>
        <a:p>
          <a:endParaRPr lang="ru-RU"/>
        </a:p>
      </dgm:t>
    </dgm:pt>
    <dgm:pt modelId="{345458E8-3338-4F93-A612-B9050B93951F}">
      <dgm:prSet phldrT="[Текст]" custT="1"/>
      <dgm:spPr>
        <a:xfrm rot="5400000">
          <a:off x="4715427" y="941617"/>
          <a:ext cx="1047750" cy="4931107"/>
        </a:xfrm>
        <a:prstGeom prst="round2SameRect">
          <a:avLst/>
        </a:prstGeom>
        <a:solidFill>
          <a:sysClr val="window" lastClr="FFFFFF">
            <a:lumMod val="75000"/>
            <a:alpha val="90000"/>
          </a:sysClr>
        </a:solidFill>
        <a:ln w="15875" cap="flat" cmpd="sng" algn="ctr">
          <a:solidFill>
            <a:sysClr val="window" lastClr="FFFFFF">
              <a:lumMod val="50000"/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ru-RU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Желание изучить новые технологии познавательного и речевого развития детей</a:t>
          </a:r>
          <a:endParaRPr lang="ru-RU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A9C0E657-3A7E-450D-AC53-3DB0EA216780}" type="parTrans" cxnId="{223970BC-3AE0-4F70-AD50-ED4CBF6B6FB8}">
      <dgm:prSet/>
      <dgm:spPr/>
      <dgm:t>
        <a:bodyPr/>
        <a:lstStyle/>
        <a:p>
          <a:endParaRPr lang="ru-RU"/>
        </a:p>
      </dgm:t>
    </dgm:pt>
    <dgm:pt modelId="{529A030E-1D43-4171-9E5F-74F89112F581}" type="sibTrans" cxnId="{223970BC-3AE0-4F70-AD50-ED4CBF6B6FB8}">
      <dgm:prSet/>
      <dgm:spPr/>
      <dgm:t>
        <a:bodyPr/>
        <a:lstStyle/>
        <a:p>
          <a:endParaRPr lang="ru-RU"/>
        </a:p>
      </dgm:t>
    </dgm:pt>
    <dgm:pt modelId="{E90A87D6-1414-4198-8760-45C53AE52AAC}" type="pres">
      <dgm:prSet presAssocID="{1E5A1BF0-9B19-4322-A4BD-D4A8F355A7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013015-7609-4218-A3D9-B47F804B7F2A}" type="pres">
      <dgm:prSet presAssocID="{54D22F1D-F938-4F32-86A1-5816DD26002D}" presName="linNode" presStyleCnt="0"/>
      <dgm:spPr/>
    </dgm:pt>
    <dgm:pt modelId="{3574308F-F113-432B-8E81-E28A1A149A38}" type="pres">
      <dgm:prSet presAssocID="{54D22F1D-F938-4F32-86A1-5816DD26002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1D22F6-1E28-448A-B5E8-20365E9A2165}" type="pres">
      <dgm:prSet presAssocID="{54D22F1D-F938-4F32-86A1-5816DD26002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AF374-FF1C-4C08-B072-7B0DB3494601}" type="pres">
      <dgm:prSet presAssocID="{1FAA76A7-1192-4C1E-B9BD-B4DC9C3ABBC3}" presName="sp" presStyleCnt="0"/>
      <dgm:spPr/>
    </dgm:pt>
    <dgm:pt modelId="{36826237-5FB4-48D2-9FB2-07F0A4C9D835}" type="pres">
      <dgm:prSet presAssocID="{28A07A8C-3F2D-4616-8EEA-CB19D2E30889}" presName="linNode" presStyleCnt="0"/>
      <dgm:spPr/>
    </dgm:pt>
    <dgm:pt modelId="{3F77BF7B-BACD-4C47-84CB-A0A80A24964E}" type="pres">
      <dgm:prSet presAssocID="{28A07A8C-3F2D-4616-8EEA-CB19D2E3088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4631E-B9DA-4EFF-8F63-C822E68582F4}" type="pres">
      <dgm:prSet presAssocID="{28A07A8C-3F2D-4616-8EEA-CB19D2E3088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0BB7CD-D53A-4725-BC7D-363BB6AD635E}" type="pres">
      <dgm:prSet presAssocID="{CCB99B5B-28DF-41CB-918B-A08055C13E0B}" presName="sp" presStyleCnt="0"/>
      <dgm:spPr/>
    </dgm:pt>
    <dgm:pt modelId="{C70C8DE3-FDBE-4A67-BDA1-5174F64FE7BF}" type="pres">
      <dgm:prSet presAssocID="{60EEEE49-6268-4AC1-A699-1107029ADF2D}" presName="linNode" presStyleCnt="0"/>
      <dgm:spPr/>
    </dgm:pt>
    <dgm:pt modelId="{1DF0D851-87FA-4C51-81B1-2EF223D5577A}" type="pres">
      <dgm:prSet presAssocID="{60EEEE49-6268-4AC1-A699-1107029ADF2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4E436-0FA3-4139-9EF7-F5D29AD8BD76}" type="pres">
      <dgm:prSet presAssocID="{60EEEE49-6268-4AC1-A699-1107029ADF2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A8E2A4-6032-48A9-A56F-E49A965375E3}" srcId="{1E5A1BF0-9B19-4322-A4BD-D4A8F355A7B0}" destId="{60EEEE49-6268-4AC1-A699-1107029ADF2D}" srcOrd="2" destOrd="0" parTransId="{3B3A3C4A-763C-4877-828C-2E0746D14947}" sibTransId="{9DC3365C-C8E1-4026-A6AF-5AC60D8B9FDD}"/>
    <dgm:cxn modelId="{223970BC-3AE0-4F70-AD50-ED4CBF6B6FB8}" srcId="{60EEEE49-6268-4AC1-A699-1107029ADF2D}" destId="{345458E8-3338-4F93-A612-B9050B93951F}" srcOrd="0" destOrd="0" parTransId="{A9C0E657-3A7E-450D-AC53-3DB0EA216780}" sibTransId="{529A030E-1D43-4171-9E5F-74F89112F581}"/>
    <dgm:cxn modelId="{B767F5D8-8B32-4DD2-A289-FCC0DA11E8F1}" srcId="{1E5A1BF0-9B19-4322-A4BD-D4A8F355A7B0}" destId="{54D22F1D-F938-4F32-86A1-5816DD26002D}" srcOrd="0" destOrd="0" parTransId="{62543A1E-16CE-4D3E-9781-E0635C796071}" sibTransId="{1FAA76A7-1192-4C1E-B9BD-B4DC9C3ABBC3}"/>
    <dgm:cxn modelId="{00156B89-046E-4852-B44E-4F4A42BECC88}" type="presOf" srcId="{54D22F1D-F938-4F32-86A1-5816DD26002D}" destId="{3574308F-F113-432B-8E81-E28A1A149A38}" srcOrd="0" destOrd="0" presId="urn:microsoft.com/office/officeart/2005/8/layout/vList5"/>
    <dgm:cxn modelId="{5CC9959A-9F98-431B-A98C-0AE40A6DB7FA}" srcId="{28A07A8C-3F2D-4616-8EEA-CB19D2E30889}" destId="{45129033-E695-4B52-9ED8-298DBAB846EE}" srcOrd="0" destOrd="0" parTransId="{0F5B99C3-79AD-47A3-99B8-CA245AC2F69E}" sibTransId="{03C2D41F-4B59-4365-B5DD-E78C3FED0D8A}"/>
    <dgm:cxn modelId="{54ABB2E1-64F1-45BD-8B06-DC6478E26652}" srcId="{54D22F1D-F938-4F32-86A1-5816DD26002D}" destId="{1712918F-074F-430D-9814-8A4E5304EC81}" srcOrd="0" destOrd="0" parTransId="{19E2CD26-3830-403C-B2F8-3878E5609047}" sibTransId="{1612B072-34D4-42BB-93FB-2AA823B9D088}"/>
    <dgm:cxn modelId="{68364523-27AF-48C9-A2A3-177008424841}" srcId="{1E5A1BF0-9B19-4322-A4BD-D4A8F355A7B0}" destId="{28A07A8C-3F2D-4616-8EEA-CB19D2E30889}" srcOrd="1" destOrd="0" parTransId="{1B008A14-8A63-41ED-8094-6B5621C6D015}" sibTransId="{CCB99B5B-28DF-41CB-918B-A08055C13E0B}"/>
    <dgm:cxn modelId="{2AB9328E-91BB-4560-B1BF-93C4CE3832AE}" type="presOf" srcId="{1712918F-074F-430D-9814-8A4E5304EC81}" destId="{811D22F6-1E28-448A-B5E8-20365E9A2165}" srcOrd="0" destOrd="0" presId="urn:microsoft.com/office/officeart/2005/8/layout/vList5"/>
    <dgm:cxn modelId="{CDD8D4BB-B902-4D42-8394-23D3457CC202}" type="presOf" srcId="{28A07A8C-3F2D-4616-8EEA-CB19D2E30889}" destId="{3F77BF7B-BACD-4C47-84CB-A0A80A24964E}" srcOrd="0" destOrd="0" presId="urn:microsoft.com/office/officeart/2005/8/layout/vList5"/>
    <dgm:cxn modelId="{5029F557-EE63-4FE9-A97B-1EA59B655CD5}" type="presOf" srcId="{345458E8-3338-4F93-A612-B9050B93951F}" destId="{D754E436-0FA3-4139-9EF7-F5D29AD8BD76}" srcOrd="0" destOrd="0" presId="urn:microsoft.com/office/officeart/2005/8/layout/vList5"/>
    <dgm:cxn modelId="{6952A485-F5D4-4676-82D5-02B3EB68EE0E}" type="presOf" srcId="{1E5A1BF0-9B19-4322-A4BD-D4A8F355A7B0}" destId="{E90A87D6-1414-4198-8760-45C53AE52AAC}" srcOrd="0" destOrd="0" presId="urn:microsoft.com/office/officeart/2005/8/layout/vList5"/>
    <dgm:cxn modelId="{078BCA0F-4F1A-4BD8-BBC1-D3B6ECDC79B4}" type="presOf" srcId="{45129033-E695-4B52-9ED8-298DBAB846EE}" destId="{BF84631E-B9DA-4EFF-8F63-C822E68582F4}" srcOrd="0" destOrd="0" presId="urn:microsoft.com/office/officeart/2005/8/layout/vList5"/>
    <dgm:cxn modelId="{99268724-F181-4982-B0E4-B06D2DC0CEFF}" type="presOf" srcId="{60EEEE49-6268-4AC1-A699-1107029ADF2D}" destId="{1DF0D851-87FA-4C51-81B1-2EF223D5577A}" srcOrd="0" destOrd="0" presId="urn:microsoft.com/office/officeart/2005/8/layout/vList5"/>
    <dgm:cxn modelId="{CEAA80C5-96BA-4EAC-B881-4303B888F5FA}" type="presParOf" srcId="{E90A87D6-1414-4198-8760-45C53AE52AAC}" destId="{79013015-7609-4218-A3D9-B47F804B7F2A}" srcOrd="0" destOrd="0" presId="urn:microsoft.com/office/officeart/2005/8/layout/vList5"/>
    <dgm:cxn modelId="{BB36D4CB-7656-4AE3-A6CC-1AF1FD14263D}" type="presParOf" srcId="{79013015-7609-4218-A3D9-B47F804B7F2A}" destId="{3574308F-F113-432B-8E81-E28A1A149A38}" srcOrd="0" destOrd="0" presId="urn:microsoft.com/office/officeart/2005/8/layout/vList5"/>
    <dgm:cxn modelId="{1AE165F5-BA0B-4617-A5F4-208B7B5B67A3}" type="presParOf" srcId="{79013015-7609-4218-A3D9-B47F804B7F2A}" destId="{811D22F6-1E28-448A-B5E8-20365E9A2165}" srcOrd="1" destOrd="0" presId="urn:microsoft.com/office/officeart/2005/8/layout/vList5"/>
    <dgm:cxn modelId="{73DF1314-100B-4E05-8CEE-DCD746219FB3}" type="presParOf" srcId="{E90A87D6-1414-4198-8760-45C53AE52AAC}" destId="{1AAAF374-FF1C-4C08-B072-7B0DB3494601}" srcOrd="1" destOrd="0" presId="urn:microsoft.com/office/officeart/2005/8/layout/vList5"/>
    <dgm:cxn modelId="{B11B61F6-848E-4BFC-A6B6-C70C069A9BD4}" type="presParOf" srcId="{E90A87D6-1414-4198-8760-45C53AE52AAC}" destId="{36826237-5FB4-48D2-9FB2-07F0A4C9D835}" srcOrd="2" destOrd="0" presId="urn:microsoft.com/office/officeart/2005/8/layout/vList5"/>
    <dgm:cxn modelId="{7CE23D96-4DBD-483E-982D-90E3AFB34008}" type="presParOf" srcId="{36826237-5FB4-48D2-9FB2-07F0A4C9D835}" destId="{3F77BF7B-BACD-4C47-84CB-A0A80A24964E}" srcOrd="0" destOrd="0" presId="urn:microsoft.com/office/officeart/2005/8/layout/vList5"/>
    <dgm:cxn modelId="{EDD3B590-2361-410E-B1CD-81B069F32220}" type="presParOf" srcId="{36826237-5FB4-48D2-9FB2-07F0A4C9D835}" destId="{BF84631E-B9DA-4EFF-8F63-C822E68582F4}" srcOrd="1" destOrd="0" presId="urn:microsoft.com/office/officeart/2005/8/layout/vList5"/>
    <dgm:cxn modelId="{5B420D91-B8E0-4B1F-95F4-85C0E171EE85}" type="presParOf" srcId="{E90A87D6-1414-4198-8760-45C53AE52AAC}" destId="{AC0BB7CD-D53A-4725-BC7D-363BB6AD635E}" srcOrd="3" destOrd="0" presId="urn:microsoft.com/office/officeart/2005/8/layout/vList5"/>
    <dgm:cxn modelId="{25F056A4-FBFC-4D24-B960-725DD383F36D}" type="presParOf" srcId="{E90A87D6-1414-4198-8760-45C53AE52AAC}" destId="{C70C8DE3-FDBE-4A67-BDA1-5174F64FE7BF}" srcOrd="4" destOrd="0" presId="urn:microsoft.com/office/officeart/2005/8/layout/vList5"/>
    <dgm:cxn modelId="{785C2BB2-2649-43DE-8228-99EF667F2CBD}" type="presParOf" srcId="{C70C8DE3-FDBE-4A67-BDA1-5174F64FE7BF}" destId="{1DF0D851-87FA-4C51-81B1-2EF223D5577A}" srcOrd="0" destOrd="0" presId="urn:microsoft.com/office/officeart/2005/8/layout/vList5"/>
    <dgm:cxn modelId="{282594DB-1A29-40CA-937B-7415896352A2}" type="presParOf" srcId="{C70C8DE3-FDBE-4A67-BDA1-5174F64FE7BF}" destId="{D754E436-0FA3-4139-9EF7-F5D29AD8BD7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D343E-EB40-475F-8736-CDBAF4C49270}">
      <dsp:nvSpPr>
        <dsp:cNvPr id="0" name=""/>
        <dsp:cNvSpPr/>
      </dsp:nvSpPr>
      <dsp:spPr>
        <a:xfrm>
          <a:off x="2066" y="315491"/>
          <a:ext cx="4406963" cy="4503365"/>
        </a:xfrm>
        <a:prstGeom prst="roundRect">
          <a:avLst>
            <a:gd name="adj" fmla="val 10000"/>
          </a:avLst>
        </a:prstGeom>
        <a:solidFill>
          <a:srgbClr val="F7C7A7"/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C00000"/>
              </a:solidFill>
            </a:rPr>
            <a:t>Проект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C00000"/>
              </a:solidFill>
            </a:rPr>
            <a:t> «Наставничество как метод профессионального становления педагогов» </a:t>
          </a:r>
          <a:endParaRPr lang="ru-RU" sz="2900" b="1" kern="1200" dirty="0">
            <a:solidFill>
              <a:srgbClr val="C00000"/>
            </a:solidFill>
          </a:endParaRPr>
        </a:p>
      </dsp:txBody>
      <dsp:txXfrm>
        <a:off x="131142" y="444567"/>
        <a:ext cx="4148811" cy="4245213"/>
      </dsp:txXfrm>
    </dsp:sp>
    <dsp:sp modelId="{D5665615-0EE7-4989-A922-251072C4DDE4}">
      <dsp:nvSpPr>
        <dsp:cNvPr id="0" name=""/>
        <dsp:cNvSpPr/>
      </dsp:nvSpPr>
      <dsp:spPr>
        <a:xfrm rot="21586179">
          <a:off x="4850239" y="2008197"/>
          <a:ext cx="935379" cy="1092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850240" y="2227346"/>
        <a:ext cx="654765" cy="655756"/>
      </dsp:txXfrm>
    </dsp:sp>
    <dsp:sp modelId="{E145777E-997C-44AA-810B-04CB4763D1D4}">
      <dsp:nvSpPr>
        <dsp:cNvPr id="0" name=""/>
        <dsp:cNvSpPr/>
      </dsp:nvSpPr>
      <dsp:spPr>
        <a:xfrm>
          <a:off x="6173881" y="290678"/>
          <a:ext cx="4406963" cy="4503365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Цель - индивидуализировать процесс повышения профессиональной компетентности и мастерства педагогов через деятельностные, то есть интерактивные формы взаимодействия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6302957" y="419754"/>
        <a:ext cx="4148811" cy="42452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C6B95-524B-4885-A88C-D1A5C1FA28FF}">
      <dsp:nvSpPr>
        <dsp:cNvPr id="0" name=""/>
        <dsp:cNvSpPr/>
      </dsp:nvSpPr>
      <dsp:spPr>
        <a:xfrm>
          <a:off x="0" y="0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A5D028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D300A"/>
              </a:solidFill>
              <a:latin typeface="Candara"/>
              <a:ea typeface="+mn-ea"/>
              <a:cs typeface="+mn-cs"/>
            </a:rPr>
            <a:t>Переход от знаниецентристского мышления к компетентностному</a:t>
          </a:r>
          <a:endParaRPr lang="ru-RU" sz="2200" b="1" kern="1200" dirty="0">
            <a:solidFill>
              <a:srgbClr val="0D300A"/>
            </a:solidFill>
            <a:latin typeface="Candara"/>
            <a:ea typeface="+mn-ea"/>
            <a:cs typeface="+mn-cs"/>
          </a:endParaRPr>
        </a:p>
      </dsp:txBody>
      <dsp:txXfrm>
        <a:off x="26574" y="26574"/>
        <a:ext cx="5734675" cy="854152"/>
      </dsp:txXfrm>
    </dsp:sp>
    <dsp:sp modelId="{A25B54E9-1B03-4648-A133-A8F2CAC31899}">
      <dsp:nvSpPr>
        <dsp:cNvPr id="0" name=""/>
        <dsp:cNvSpPr/>
      </dsp:nvSpPr>
      <dsp:spPr>
        <a:xfrm>
          <a:off x="372333" y="1037760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-493895"/>
            <a:satOff val="5577"/>
            <a:lumOff val="2990"/>
            <a:alphaOff val="0"/>
          </a:srgbClr>
        </a:solidFill>
        <a:ln w="15875" cap="flat" cmpd="sng" algn="ctr">
          <a:solidFill>
            <a:srgbClr val="A5D028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D300A"/>
              </a:solidFill>
              <a:latin typeface="Candara"/>
              <a:ea typeface="+mn-ea"/>
              <a:cs typeface="+mn-cs"/>
            </a:rPr>
            <a:t>Баланс мыслительной и практической деятельности</a:t>
          </a:r>
          <a:endParaRPr lang="ru-RU" sz="2200" b="1" kern="1200" dirty="0">
            <a:solidFill>
              <a:srgbClr val="0D300A"/>
            </a:solidFill>
            <a:latin typeface="Candara"/>
            <a:ea typeface="+mn-ea"/>
            <a:cs typeface="+mn-cs"/>
          </a:endParaRPr>
        </a:p>
      </dsp:txBody>
      <dsp:txXfrm>
        <a:off x="398907" y="1064334"/>
        <a:ext cx="5667707" cy="854152"/>
      </dsp:txXfrm>
    </dsp:sp>
    <dsp:sp modelId="{B39921DF-EB91-43F6-9421-E65404D54AB1}">
      <dsp:nvSpPr>
        <dsp:cNvPr id="0" name=""/>
        <dsp:cNvSpPr/>
      </dsp:nvSpPr>
      <dsp:spPr>
        <a:xfrm>
          <a:off x="744598" y="2075521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-987791"/>
            <a:satOff val="11154"/>
            <a:lumOff val="5980"/>
            <a:alphaOff val="0"/>
          </a:srgbClr>
        </a:solidFill>
        <a:ln w="15875" cap="flat" cmpd="sng" algn="ctr">
          <a:solidFill>
            <a:srgbClr val="F5C040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D300A"/>
              </a:solidFill>
              <a:latin typeface="Candara"/>
              <a:ea typeface="+mn-ea"/>
              <a:cs typeface="+mn-cs"/>
            </a:rPr>
            <a:t>Эффективные формы повышения квалификации</a:t>
          </a:r>
          <a:endParaRPr lang="ru-RU" sz="2200" b="1" kern="1200" dirty="0">
            <a:solidFill>
              <a:srgbClr val="0D300A"/>
            </a:solidFill>
            <a:latin typeface="Candara"/>
            <a:ea typeface="+mn-ea"/>
            <a:cs typeface="+mn-cs"/>
          </a:endParaRPr>
        </a:p>
      </dsp:txBody>
      <dsp:txXfrm>
        <a:off x="771172" y="2102095"/>
        <a:ext cx="5667707" cy="854152"/>
      </dsp:txXfrm>
    </dsp:sp>
    <dsp:sp modelId="{C11644A4-71CD-4250-B2FB-A27DC8857F48}">
      <dsp:nvSpPr>
        <dsp:cNvPr id="0" name=""/>
        <dsp:cNvSpPr/>
      </dsp:nvSpPr>
      <dsp:spPr>
        <a:xfrm>
          <a:off x="1042459" y="3113290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-1481686"/>
            <a:satOff val="16732"/>
            <a:lumOff val="8970"/>
            <a:alphaOff val="0"/>
          </a:srgbClr>
        </a:solidFill>
        <a:ln w="15875" cap="flat" cmpd="sng" algn="ctr">
          <a:solidFill>
            <a:srgbClr val="F5C040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C6E7FC">
                  <a:lumMod val="10000"/>
                </a:srgbClr>
              </a:solidFill>
              <a:effectLst/>
              <a:latin typeface="Candara"/>
              <a:ea typeface="+mn-ea"/>
              <a:cs typeface="+mn-cs"/>
            </a:rPr>
            <a:t>Диалоговое обучение, построенное на взаимодействии с учебным окружением и образовательной средой</a:t>
          </a:r>
          <a:endParaRPr lang="ru-RU" sz="2100" b="1" kern="1200" dirty="0">
            <a:solidFill>
              <a:srgbClr val="C6E7FC">
                <a:lumMod val="10000"/>
              </a:srgbClr>
            </a:solidFill>
            <a:effectLst/>
            <a:latin typeface="Candara"/>
            <a:ea typeface="+mn-ea"/>
            <a:cs typeface="+mn-cs"/>
          </a:endParaRPr>
        </a:p>
      </dsp:txBody>
      <dsp:txXfrm>
        <a:off x="1069033" y="3139864"/>
        <a:ext cx="5667707" cy="854152"/>
      </dsp:txXfrm>
    </dsp:sp>
    <dsp:sp modelId="{DD35ED40-8097-4AC5-A716-33E89B7B50CE}">
      <dsp:nvSpPr>
        <dsp:cNvPr id="0" name=""/>
        <dsp:cNvSpPr/>
      </dsp:nvSpPr>
      <dsp:spPr>
        <a:xfrm>
          <a:off x="2037106" y="4133259"/>
          <a:ext cx="6819877" cy="907300"/>
        </a:xfrm>
        <a:prstGeom prst="roundRect">
          <a:avLst>
            <a:gd name="adj" fmla="val 10000"/>
          </a:avLst>
        </a:prstGeom>
        <a:solidFill>
          <a:srgbClr val="A5D028">
            <a:hueOff val="-1975582"/>
            <a:satOff val="22309"/>
            <a:lumOff val="11960"/>
            <a:alphaOff val="0"/>
          </a:srgbClr>
        </a:solidFill>
        <a:ln w="15875" cap="flat" cmpd="sng" algn="ctr">
          <a:solidFill>
            <a:srgbClr val="F5C040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C6E7FC">
                  <a:lumMod val="10000"/>
                </a:srgbClr>
              </a:solidFill>
              <a:latin typeface="Candara"/>
              <a:ea typeface="+mn-ea"/>
              <a:cs typeface="+mn-cs"/>
            </a:rPr>
            <a:t>Индивидуальная траектория развития</a:t>
          </a:r>
          <a:endParaRPr lang="ru-RU" sz="2200" b="1" kern="1200" dirty="0">
            <a:solidFill>
              <a:srgbClr val="C6E7FC">
                <a:lumMod val="10000"/>
              </a:srgbClr>
            </a:solidFill>
            <a:latin typeface="Candara"/>
            <a:ea typeface="+mn-ea"/>
            <a:cs typeface="+mn-cs"/>
          </a:endParaRPr>
        </a:p>
      </dsp:txBody>
      <dsp:txXfrm>
        <a:off x="2063680" y="4159833"/>
        <a:ext cx="5667707" cy="854152"/>
      </dsp:txXfrm>
    </dsp:sp>
    <dsp:sp modelId="{EB184D4A-0294-4CD1-A928-154A59C91F8D}">
      <dsp:nvSpPr>
        <dsp:cNvPr id="0" name=""/>
        <dsp:cNvSpPr/>
      </dsp:nvSpPr>
      <dsp:spPr>
        <a:xfrm>
          <a:off x="5738479" y="667132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rgbClr val="A5D028">
            <a:tint val="40000"/>
            <a:alpha val="9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A5D028">
              <a:lumMod val="50000"/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5871172" y="667132"/>
        <a:ext cx="324359" cy="443783"/>
      </dsp:txXfrm>
    </dsp:sp>
    <dsp:sp modelId="{42F32B23-56AD-4B27-B0BC-0B249974C470}">
      <dsp:nvSpPr>
        <dsp:cNvPr id="0" name=""/>
        <dsp:cNvSpPr/>
      </dsp:nvSpPr>
      <dsp:spPr>
        <a:xfrm>
          <a:off x="6134931" y="1704894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rgbClr val="A5D028">
            <a:tint val="40000"/>
            <a:alpha val="90000"/>
            <a:hueOff val="-972801"/>
            <a:satOff val="12080"/>
            <a:lumOff val="992"/>
            <a:alphaOff val="0"/>
          </a:srgbClr>
        </a:solidFill>
        <a:ln w="15875" cap="flat" cmpd="sng" algn="ctr">
          <a:solidFill>
            <a:srgbClr val="A5D028">
              <a:lumMod val="50000"/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6267624" y="1704894"/>
        <a:ext cx="324359" cy="443783"/>
      </dsp:txXfrm>
    </dsp:sp>
    <dsp:sp modelId="{D178D43C-7805-4212-8D8E-59D8242B0C15}">
      <dsp:nvSpPr>
        <dsp:cNvPr id="0" name=""/>
        <dsp:cNvSpPr/>
      </dsp:nvSpPr>
      <dsp:spPr>
        <a:xfrm>
          <a:off x="6782261" y="2742661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rgbClr val="A5D028">
            <a:tint val="40000"/>
            <a:alpha val="90000"/>
            <a:hueOff val="-1945602"/>
            <a:satOff val="24160"/>
            <a:lumOff val="1985"/>
            <a:alphaOff val="0"/>
          </a:srgbClr>
        </a:solidFill>
        <a:ln w="15875" cap="flat" cmpd="sng" algn="ctr">
          <a:solidFill>
            <a:sysClr val="windowText" lastClr="000000">
              <a:lumMod val="50000"/>
              <a:lumOff val="50000"/>
              <a:alpha val="9000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6914954" y="2742661"/>
        <a:ext cx="324359" cy="443783"/>
      </dsp:txXfrm>
    </dsp:sp>
    <dsp:sp modelId="{18F00A34-6E4E-4F77-9A15-83EDA080F770}">
      <dsp:nvSpPr>
        <dsp:cNvPr id="0" name=""/>
        <dsp:cNvSpPr/>
      </dsp:nvSpPr>
      <dsp:spPr>
        <a:xfrm>
          <a:off x="7200799" y="3888430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rgbClr val="A5D028">
            <a:tint val="40000"/>
            <a:alpha val="90000"/>
            <a:hueOff val="-2918403"/>
            <a:satOff val="36240"/>
            <a:lumOff val="2977"/>
            <a:alphaOff val="0"/>
          </a:srgbClr>
        </a:solidFill>
        <a:ln w="15875" cap="flat" cmpd="sng" algn="ctr">
          <a:solidFill>
            <a:sysClr val="windowText" lastClr="000000">
              <a:lumMod val="50000"/>
              <a:lumOff val="50000"/>
              <a:alpha val="9000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7333492" y="3888430"/>
        <a:ext cx="324359" cy="4437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901CB-8AB8-4D92-8AFB-AC4DA9363E53}">
      <dsp:nvSpPr>
        <dsp:cNvPr id="0" name=""/>
        <dsp:cNvSpPr/>
      </dsp:nvSpPr>
      <dsp:spPr>
        <a:xfrm rot="5400000">
          <a:off x="-199067" y="205339"/>
          <a:ext cx="1327113" cy="928979"/>
        </a:xfrm>
        <a:prstGeom prst="chevron">
          <a:avLst/>
        </a:prstGeom>
        <a:solidFill>
          <a:srgbClr val="A5D028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A5D028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Candara"/>
              <a:ea typeface="+mn-ea"/>
              <a:cs typeface="+mn-cs"/>
            </a:rPr>
            <a:t>20-30%</a:t>
          </a:r>
          <a:endParaRPr lang="ru-RU" sz="2800" b="1" kern="1200" dirty="0">
            <a:solidFill>
              <a:srgbClr val="C00000"/>
            </a:solidFill>
            <a:latin typeface="Candara"/>
            <a:ea typeface="+mn-ea"/>
            <a:cs typeface="+mn-cs"/>
          </a:endParaRPr>
        </a:p>
      </dsp:txBody>
      <dsp:txXfrm rot="-5400000">
        <a:off x="1" y="470762"/>
        <a:ext cx="928979" cy="398134"/>
      </dsp:txXfrm>
    </dsp:sp>
    <dsp:sp modelId="{0F34F600-0BA1-44C6-AEBF-69215E15C0D0}">
      <dsp:nvSpPr>
        <dsp:cNvPr id="0" name=""/>
        <dsp:cNvSpPr/>
      </dsp:nvSpPr>
      <dsp:spPr>
        <a:xfrm rot="5400000">
          <a:off x="4166396" y="-3231144"/>
          <a:ext cx="863077" cy="7337910"/>
        </a:xfrm>
        <a:prstGeom prst="round2SameRect">
          <a:avLst/>
        </a:prstGeom>
        <a:solidFill>
          <a:srgbClr val="FEDADB">
            <a:alpha val="90000"/>
          </a:srgbClr>
        </a:solidFill>
        <a:ln w="15875" cap="flat" cmpd="sng" algn="ctr">
          <a:solidFill>
            <a:srgbClr val="CC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D300A"/>
              </a:solidFill>
              <a:latin typeface="Candara"/>
              <a:ea typeface="+mn-ea"/>
              <a:cs typeface="+mn-cs"/>
            </a:rPr>
            <a:t>лекция</a:t>
          </a:r>
          <a:endParaRPr lang="ru-RU" sz="2800" b="1" kern="1200" dirty="0">
            <a:solidFill>
              <a:srgbClr val="0D300A"/>
            </a:solidFill>
            <a:latin typeface="Candara"/>
            <a:ea typeface="+mn-ea"/>
            <a:cs typeface="+mn-cs"/>
          </a:endParaRPr>
        </a:p>
      </dsp:txBody>
      <dsp:txXfrm rot="-5400000">
        <a:off x="928980" y="48404"/>
        <a:ext cx="7295778" cy="778813"/>
      </dsp:txXfrm>
    </dsp:sp>
    <dsp:sp modelId="{918F0D4C-6F60-4B3F-9C7E-D3DD8590984A}">
      <dsp:nvSpPr>
        <dsp:cNvPr id="0" name=""/>
        <dsp:cNvSpPr/>
      </dsp:nvSpPr>
      <dsp:spPr>
        <a:xfrm rot="5400000">
          <a:off x="-199067" y="1386904"/>
          <a:ext cx="1327113" cy="928979"/>
        </a:xfrm>
        <a:prstGeom prst="chevron">
          <a:avLst/>
        </a:prstGeom>
        <a:solidFill>
          <a:srgbClr val="A5D028">
            <a:hueOff val="-658527"/>
            <a:satOff val="7436"/>
            <a:lumOff val="3987"/>
            <a:alphaOff val="0"/>
          </a:srgbClr>
        </a:solidFill>
        <a:ln w="15875" cap="flat" cmpd="sng" algn="ctr">
          <a:solidFill>
            <a:srgbClr val="A5D028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Candara"/>
              <a:ea typeface="+mn-ea"/>
              <a:cs typeface="+mn-cs"/>
            </a:rPr>
            <a:t>50%</a:t>
          </a:r>
          <a:endParaRPr lang="ru-RU" sz="2800" b="1" kern="1200" dirty="0">
            <a:solidFill>
              <a:srgbClr val="C00000"/>
            </a:solidFill>
            <a:latin typeface="Candara"/>
            <a:ea typeface="+mn-ea"/>
            <a:cs typeface="+mn-cs"/>
          </a:endParaRPr>
        </a:p>
      </dsp:txBody>
      <dsp:txXfrm rot="-5400000">
        <a:off x="1" y="1652327"/>
        <a:ext cx="928979" cy="398134"/>
      </dsp:txXfrm>
    </dsp:sp>
    <dsp:sp modelId="{3AC4D1B6-89C2-44CC-8534-2141567D8AF3}">
      <dsp:nvSpPr>
        <dsp:cNvPr id="0" name=""/>
        <dsp:cNvSpPr/>
      </dsp:nvSpPr>
      <dsp:spPr>
        <a:xfrm rot="5400000">
          <a:off x="4166622" y="-2049805"/>
          <a:ext cx="862623" cy="7337910"/>
        </a:xfrm>
        <a:prstGeom prst="round2SameRect">
          <a:avLst/>
        </a:prstGeom>
        <a:solidFill>
          <a:srgbClr val="F5C040">
            <a:lumMod val="60000"/>
            <a:lumOff val="40000"/>
            <a:alpha val="90000"/>
          </a:srgbClr>
        </a:solidFill>
        <a:ln w="15875" cap="flat" cmpd="sng" algn="ctr">
          <a:solidFill>
            <a:srgbClr val="5C3E3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самостоятельная работа с литературой</a:t>
          </a:r>
          <a:endParaRPr lang="ru-RU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 rot="-5400000">
        <a:off x="928979" y="1229948"/>
        <a:ext cx="7295800" cy="778403"/>
      </dsp:txXfrm>
    </dsp:sp>
    <dsp:sp modelId="{BA6C051E-91D6-40E7-B315-43CFF4B2474B}">
      <dsp:nvSpPr>
        <dsp:cNvPr id="0" name=""/>
        <dsp:cNvSpPr/>
      </dsp:nvSpPr>
      <dsp:spPr>
        <a:xfrm rot="5400000">
          <a:off x="-199067" y="2568470"/>
          <a:ext cx="1327113" cy="928979"/>
        </a:xfrm>
        <a:prstGeom prst="chevron">
          <a:avLst/>
        </a:prstGeom>
        <a:solidFill>
          <a:srgbClr val="A5D028">
            <a:hueOff val="-1317055"/>
            <a:satOff val="14873"/>
            <a:lumOff val="7973"/>
            <a:alphaOff val="0"/>
          </a:srgbClr>
        </a:solidFill>
        <a:ln w="15875" cap="flat" cmpd="sng" algn="ctr">
          <a:solidFill>
            <a:srgbClr val="F5C040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Candara"/>
              <a:ea typeface="+mn-ea"/>
              <a:cs typeface="+mn-cs"/>
            </a:rPr>
            <a:t>70%</a:t>
          </a:r>
          <a:endParaRPr lang="ru-RU" sz="2800" b="1" kern="1200" dirty="0">
            <a:solidFill>
              <a:srgbClr val="C00000"/>
            </a:solidFill>
            <a:latin typeface="Candara"/>
            <a:ea typeface="+mn-ea"/>
            <a:cs typeface="+mn-cs"/>
          </a:endParaRPr>
        </a:p>
      </dsp:txBody>
      <dsp:txXfrm rot="-5400000">
        <a:off x="1" y="2833893"/>
        <a:ext cx="928979" cy="398134"/>
      </dsp:txXfrm>
    </dsp:sp>
    <dsp:sp modelId="{14F9F5D7-0737-4A15-AD43-B08ED1BABA6B}">
      <dsp:nvSpPr>
        <dsp:cNvPr id="0" name=""/>
        <dsp:cNvSpPr/>
      </dsp:nvSpPr>
      <dsp:spPr>
        <a:xfrm rot="5400000">
          <a:off x="4166622" y="-868239"/>
          <a:ext cx="862623" cy="7337910"/>
        </a:xfrm>
        <a:prstGeom prst="round2SameRect">
          <a:avLst/>
        </a:prstGeom>
        <a:solidFill>
          <a:srgbClr val="FEDADB">
            <a:alpha val="90000"/>
          </a:srgbClr>
        </a:solidFill>
        <a:ln w="15875" cap="flat" cmpd="sng" algn="ctr">
          <a:solidFill>
            <a:srgbClr val="CC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проговаривание</a:t>
          </a:r>
          <a:endParaRPr lang="ru-RU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 rot="-5400000">
        <a:off x="928979" y="2411514"/>
        <a:ext cx="7295800" cy="778403"/>
      </dsp:txXfrm>
    </dsp:sp>
    <dsp:sp modelId="{BF848F1B-9EE8-4672-B43A-32B7F221D078}">
      <dsp:nvSpPr>
        <dsp:cNvPr id="0" name=""/>
        <dsp:cNvSpPr/>
      </dsp:nvSpPr>
      <dsp:spPr>
        <a:xfrm rot="5400000">
          <a:off x="-199067" y="3750036"/>
          <a:ext cx="1327113" cy="928979"/>
        </a:xfrm>
        <a:prstGeom prst="chevron">
          <a:avLst/>
        </a:prstGeom>
        <a:solidFill>
          <a:srgbClr val="A5D028">
            <a:hueOff val="-1975582"/>
            <a:satOff val="22309"/>
            <a:lumOff val="11960"/>
            <a:alphaOff val="0"/>
          </a:srgbClr>
        </a:solidFill>
        <a:ln w="15875" cap="flat" cmpd="sng" algn="ctr">
          <a:solidFill>
            <a:srgbClr val="F5C040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Candara"/>
              <a:ea typeface="+mn-ea"/>
              <a:cs typeface="+mn-cs"/>
            </a:rPr>
            <a:t>90%</a:t>
          </a:r>
          <a:endParaRPr lang="ru-RU" sz="2800" b="1" kern="1200" dirty="0">
            <a:solidFill>
              <a:srgbClr val="C00000"/>
            </a:solidFill>
            <a:latin typeface="Candara"/>
            <a:ea typeface="+mn-ea"/>
            <a:cs typeface="+mn-cs"/>
          </a:endParaRPr>
        </a:p>
      </dsp:txBody>
      <dsp:txXfrm rot="-5400000">
        <a:off x="1" y="4015459"/>
        <a:ext cx="928979" cy="398134"/>
      </dsp:txXfrm>
    </dsp:sp>
    <dsp:sp modelId="{7575A47C-419C-462B-9AEF-8C7202D8B240}">
      <dsp:nvSpPr>
        <dsp:cNvPr id="0" name=""/>
        <dsp:cNvSpPr/>
      </dsp:nvSpPr>
      <dsp:spPr>
        <a:xfrm rot="5400000">
          <a:off x="4166622" y="313325"/>
          <a:ext cx="862623" cy="7337910"/>
        </a:xfrm>
        <a:prstGeom prst="round2SameRect">
          <a:avLst/>
        </a:prstGeom>
        <a:solidFill>
          <a:srgbClr val="F5C040">
            <a:lumMod val="60000"/>
            <a:lumOff val="40000"/>
            <a:alpha val="90000"/>
          </a:srgbClr>
        </a:solidFill>
        <a:ln w="15875" cap="flat" cmpd="sng" algn="ctr">
          <a:solidFill>
            <a:srgbClr val="5C3E3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личное участие в образовательной деятельности</a:t>
          </a:r>
          <a:endParaRPr lang="ru-RU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 rot="-5400000">
        <a:off x="928979" y="3593078"/>
        <a:ext cx="7295800" cy="7784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D22F6-1E28-448A-B5E8-20365E9A2165}">
      <dsp:nvSpPr>
        <dsp:cNvPr id="0" name=""/>
        <dsp:cNvSpPr/>
      </dsp:nvSpPr>
      <dsp:spPr>
        <a:xfrm rot="5400000">
          <a:off x="7935323" y="-3323971"/>
          <a:ext cx="1047750" cy="7961598"/>
        </a:xfrm>
        <a:prstGeom prst="round2SameRect">
          <a:avLst/>
        </a:prstGeom>
        <a:solidFill>
          <a:srgbClr val="F5C040">
            <a:lumMod val="40000"/>
            <a:lumOff val="60000"/>
            <a:alpha val="90000"/>
          </a:srgbClr>
        </a:solidFill>
        <a:ln w="15875" cap="flat" cmpd="sng" algn="ctr">
          <a:solidFill>
            <a:srgbClr val="F5C040">
              <a:lumMod val="50000"/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Проблемы в физическом воспитании детей</a:t>
          </a:r>
          <a:endParaRPr lang="ru-RU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 rot="-5400000">
        <a:off x="4478400" y="184099"/>
        <a:ext cx="7910451" cy="945456"/>
      </dsp:txXfrm>
    </dsp:sp>
    <dsp:sp modelId="{3574308F-F113-432B-8E81-E28A1A149A38}">
      <dsp:nvSpPr>
        <dsp:cNvPr id="0" name=""/>
        <dsp:cNvSpPr/>
      </dsp:nvSpPr>
      <dsp:spPr>
        <a:xfrm>
          <a:off x="0" y="1984"/>
          <a:ext cx="4478399" cy="1309687"/>
        </a:xfrm>
        <a:prstGeom prst="roundRect">
          <a:avLst/>
        </a:prstGeom>
        <a:solidFill>
          <a:srgbClr val="F5C040"/>
        </a:solidFill>
        <a:ln w="15875" cap="flat" cmpd="sng" algn="ctr">
          <a:solidFill>
            <a:srgbClr val="F5C040">
              <a:shade val="50000"/>
              <a:shade val="75000"/>
              <a:lumMod val="80000"/>
            </a:srgb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rgbClr val="C6E7FC">
                  <a:lumMod val="10000"/>
                </a:srgbClr>
              </a:solidFill>
              <a:latin typeface="Candara"/>
              <a:ea typeface="+mn-ea"/>
              <a:cs typeface="+mn-cs"/>
            </a:rPr>
            <a:t>56%</a:t>
          </a:r>
          <a:endParaRPr lang="ru-RU" sz="6500" kern="1200" dirty="0">
            <a:solidFill>
              <a:srgbClr val="C6E7FC">
                <a:lumMod val="10000"/>
              </a:srgbClr>
            </a:solidFill>
            <a:latin typeface="Candara"/>
            <a:ea typeface="+mn-ea"/>
            <a:cs typeface="+mn-cs"/>
          </a:endParaRPr>
        </a:p>
      </dsp:txBody>
      <dsp:txXfrm>
        <a:off x="63934" y="65918"/>
        <a:ext cx="4350531" cy="1181819"/>
      </dsp:txXfrm>
    </dsp:sp>
    <dsp:sp modelId="{BF84631E-B9DA-4EFF-8F63-C822E68582F4}">
      <dsp:nvSpPr>
        <dsp:cNvPr id="0" name=""/>
        <dsp:cNvSpPr/>
      </dsp:nvSpPr>
      <dsp:spPr>
        <a:xfrm rot="5400000">
          <a:off x="7935323" y="-1948799"/>
          <a:ext cx="1047750" cy="7961598"/>
        </a:xfrm>
        <a:prstGeom prst="round2SameRect">
          <a:avLst/>
        </a:prstGeom>
        <a:solidFill>
          <a:srgbClr val="A5D028">
            <a:lumMod val="60000"/>
            <a:lumOff val="40000"/>
            <a:alpha val="90000"/>
          </a:srgbClr>
        </a:solidFill>
        <a:ln w="15875" cap="flat" cmpd="sng" algn="ctr">
          <a:solidFill>
            <a:srgbClr val="5BD078">
              <a:lumMod val="50000"/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Недостаточно опыта в художественно-эстетическом развитии детей</a:t>
          </a:r>
          <a:endParaRPr lang="ru-RU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 rot="-5400000">
        <a:off x="4478400" y="1559271"/>
        <a:ext cx="7910451" cy="945456"/>
      </dsp:txXfrm>
    </dsp:sp>
    <dsp:sp modelId="{3F77BF7B-BACD-4C47-84CB-A0A80A24964E}">
      <dsp:nvSpPr>
        <dsp:cNvPr id="0" name=""/>
        <dsp:cNvSpPr/>
      </dsp:nvSpPr>
      <dsp:spPr>
        <a:xfrm>
          <a:off x="0" y="1377156"/>
          <a:ext cx="4478399" cy="1309687"/>
        </a:xfrm>
        <a:prstGeom prst="roundRect">
          <a:avLst/>
        </a:prstGeom>
        <a:gradFill rotWithShape="1">
          <a:gsLst>
            <a:gs pos="0">
              <a:srgbClr val="5BD078">
                <a:tint val="0"/>
              </a:srgbClr>
            </a:gs>
            <a:gs pos="44000">
              <a:srgbClr val="5BD078">
                <a:tint val="60000"/>
                <a:satMod val="120000"/>
              </a:srgbClr>
            </a:gs>
            <a:gs pos="100000">
              <a:srgbClr val="5BD078">
                <a:tint val="90000"/>
                <a:alpha val="100000"/>
                <a:lumMod val="90000"/>
              </a:srgbClr>
            </a:gs>
          </a:gsLst>
          <a:lin ang="5400000" scaled="0"/>
        </a:gradFill>
        <a:ln w="9525" cap="flat" cmpd="sng" algn="ctr">
          <a:solidFill>
            <a:srgbClr val="5BD078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70%</a:t>
          </a:r>
          <a:endParaRPr lang="ru-RU" sz="6500" kern="1200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sp:txBody>
      <dsp:txXfrm>
        <a:off x="63934" y="1441090"/>
        <a:ext cx="4350531" cy="1181819"/>
      </dsp:txXfrm>
    </dsp:sp>
    <dsp:sp modelId="{D754E436-0FA3-4139-9EF7-F5D29AD8BD76}">
      <dsp:nvSpPr>
        <dsp:cNvPr id="0" name=""/>
        <dsp:cNvSpPr/>
      </dsp:nvSpPr>
      <dsp:spPr>
        <a:xfrm rot="5400000">
          <a:off x="7935323" y="-573627"/>
          <a:ext cx="1047750" cy="7961598"/>
        </a:xfrm>
        <a:prstGeom prst="round2SameRect">
          <a:avLst/>
        </a:prstGeom>
        <a:solidFill>
          <a:sysClr val="window" lastClr="FFFFFF">
            <a:lumMod val="75000"/>
            <a:alpha val="90000"/>
          </a:sysClr>
        </a:solidFill>
        <a:ln w="15875" cap="flat" cmpd="sng" algn="ctr">
          <a:solidFill>
            <a:sysClr val="window" lastClr="FFFFFF">
              <a:lumMod val="50000"/>
              <a:alpha val="9000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Желание изучить новые технологии познавательного и речевого развития детей</a:t>
          </a:r>
          <a:endParaRPr lang="ru-RU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 rot="-5400000">
        <a:off x="4478400" y="2934443"/>
        <a:ext cx="7910451" cy="945456"/>
      </dsp:txXfrm>
    </dsp:sp>
    <dsp:sp modelId="{1DF0D851-87FA-4C51-81B1-2EF223D5577A}">
      <dsp:nvSpPr>
        <dsp:cNvPr id="0" name=""/>
        <dsp:cNvSpPr/>
      </dsp:nvSpPr>
      <dsp:spPr>
        <a:xfrm>
          <a:off x="0" y="2752328"/>
          <a:ext cx="4478399" cy="1309687"/>
        </a:xfrm>
        <a:prstGeom prst="roundRect">
          <a:avLst/>
        </a:prstGeom>
        <a:gradFill rotWithShape="1">
          <a:gsLst>
            <a:gs pos="0">
              <a:sysClr val="windowText" lastClr="000000">
                <a:tint val="0"/>
              </a:sysClr>
            </a:gs>
            <a:gs pos="44000">
              <a:sysClr val="windowText" lastClr="000000">
                <a:tint val="60000"/>
                <a:satMod val="120000"/>
              </a:sysClr>
            </a:gs>
            <a:gs pos="100000">
              <a:sysClr val="windowText" lastClr="000000">
                <a:tint val="90000"/>
                <a:alpha val="100000"/>
                <a:lumMod val="90000"/>
              </a:sysClr>
            </a:gs>
          </a:gsLst>
          <a:lin ang="5400000" scaled="0"/>
        </a:gradFill>
        <a:ln w="9525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100%</a:t>
          </a:r>
          <a:endParaRPr lang="ru-RU" sz="6500" kern="1200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sp:txBody>
      <dsp:txXfrm>
        <a:off x="63934" y="2816262"/>
        <a:ext cx="4350531" cy="1181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tiff"/><Relationship Id="rId7" Type="http://schemas.openxmlformats.org/officeDocument/2006/relationships/image" Target="../media/image2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tiff"/><Relationship Id="rId7" Type="http://schemas.openxmlformats.org/officeDocument/2006/relationships/image" Target="../media/image3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tiff"/><Relationship Id="rId7" Type="http://schemas.openxmlformats.org/officeDocument/2006/relationships/image" Target="../media/image3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tiff"/><Relationship Id="rId7" Type="http://schemas.openxmlformats.org/officeDocument/2006/relationships/image" Target="../media/image3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41.jpeg"/><Relationship Id="rId4" Type="http://schemas.openxmlformats.org/officeDocument/2006/relationships/image" Target="../media/image6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tiff"/><Relationship Id="rId7" Type="http://schemas.openxmlformats.org/officeDocument/2006/relationships/image" Target="../media/image4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45.jpeg"/><Relationship Id="rId4" Type="http://schemas.openxmlformats.org/officeDocument/2006/relationships/image" Target="../media/image6.pn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tiff"/><Relationship Id="rId7" Type="http://schemas.openxmlformats.org/officeDocument/2006/relationships/image" Target="../media/image4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49.jpeg"/><Relationship Id="rId4" Type="http://schemas.openxmlformats.org/officeDocument/2006/relationships/image" Target="../media/image6.pn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.tiff"/><Relationship Id="rId7" Type="http://schemas.openxmlformats.org/officeDocument/2006/relationships/image" Target="../media/image5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53.jpeg"/><Relationship Id="rId4" Type="http://schemas.openxmlformats.org/officeDocument/2006/relationships/image" Target="../media/image6.pn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tiff"/><Relationship Id="rId7" Type="http://schemas.openxmlformats.org/officeDocument/2006/relationships/image" Target="../media/image54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tif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tiff"/><Relationship Id="rId7" Type="http://schemas.openxmlformats.org/officeDocument/2006/relationships/diagramData" Target="../diagrams/data1.xml"/><Relationship Id="rId12" Type="http://schemas.openxmlformats.org/officeDocument/2006/relationships/image" Target="../media/image1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1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tiff"/><Relationship Id="rId7" Type="http://schemas.openxmlformats.org/officeDocument/2006/relationships/diagramData" Target="../diagrams/data2.xml"/><Relationship Id="rId12" Type="http://schemas.openxmlformats.org/officeDocument/2006/relationships/image" Target="../media/image1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2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5.tiff"/><Relationship Id="rId7" Type="http://schemas.openxmlformats.org/officeDocument/2006/relationships/diagramData" Target="../diagrams/data3.xml"/><Relationship Id="rId12" Type="http://schemas.openxmlformats.org/officeDocument/2006/relationships/image" Target="../media/image1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3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tiff"/><Relationship Id="rId7" Type="http://schemas.openxmlformats.org/officeDocument/2006/relationships/image" Target="../media/image1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5.tiff"/><Relationship Id="rId7" Type="http://schemas.openxmlformats.org/officeDocument/2006/relationships/diagramData" Target="../diagrams/data4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4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tiff"/><Relationship Id="rId7" Type="http://schemas.openxmlformats.org/officeDocument/2006/relationships/image" Target="../media/image2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25.jpeg"/><Relationship Id="rId5" Type="http://schemas.openxmlformats.org/officeDocument/2006/relationships/image" Target="../media/image7.jpeg"/><Relationship Id="rId10" Type="http://schemas.openxmlformats.org/officeDocument/2006/relationships/image" Target="../media/image24.jpeg"/><Relationship Id="rId4" Type="http://schemas.openxmlformats.org/officeDocument/2006/relationships/image" Target="../media/image6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tiff"/><Relationship Id="rId7" Type="http://schemas.openxmlformats.org/officeDocument/2006/relationships/image" Target="../media/image2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4369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4338" y="2311282"/>
            <a:ext cx="1167204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«Интерактивные </a:t>
            </a:r>
            <a:r>
              <a:rPr lang="ru-RU" sz="4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формы </a:t>
            </a:r>
            <a:r>
              <a:rPr lang="ru-RU" sz="4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наставничества </a:t>
            </a:r>
            <a:r>
              <a:rPr lang="ru-RU" sz="4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в ДОУ»</a:t>
            </a:r>
          </a:p>
          <a:p>
            <a:pPr algn="ctr"/>
            <a:endParaRPr lang="ru-RU" sz="4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710361" y="4359770"/>
            <a:ext cx="480803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Выступающий:</a:t>
            </a:r>
          </a:p>
          <a:p>
            <a:r>
              <a:rPr lang="ru-RU" sz="2800" b="1" dirty="0" err="1" smtClean="0">
                <a:solidFill>
                  <a:srgbClr val="57111C"/>
                </a:solidFill>
                <a:latin typeface="Akrobat" panose="00000600000000000000" pitchFamily="2" charset="-52"/>
              </a:rPr>
              <a:t>Пеганова</a:t>
            </a:r>
            <a:r>
              <a:rPr lang="ru-RU" sz="28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Светлана Николаевна,</a:t>
            </a:r>
          </a:p>
          <a:p>
            <a:r>
              <a:rPr lang="ru-RU" sz="28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старший воспитатель </a:t>
            </a:r>
          </a:p>
          <a:p>
            <a:r>
              <a:rPr lang="ru-RU" sz="28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БДОУ СМО «Детский сад №13»</a:t>
            </a: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55753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117526" y="2213627"/>
            <a:ext cx="3763264" cy="1857388"/>
          </a:xfrm>
          <a:prstGeom prst="horizontalScroll">
            <a:avLst/>
          </a:prstGeom>
          <a:solidFill>
            <a:srgbClr val="F8CEB2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2484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Коллективные просмотры ОД</a:t>
            </a:r>
          </a:p>
        </p:txBody>
      </p:sp>
      <p:pic>
        <p:nvPicPr>
          <p:cNvPr id="20" name="Picture 4" descr="C:\Users\user\Desktop\DSC0171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8938" y="720602"/>
            <a:ext cx="4031003" cy="3026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" descr="C:\Users\user\Desktop\IMG_360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77836" y="3882438"/>
            <a:ext cx="4102105" cy="3076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5" descr="C:\Users\user\Desktop\DSCN004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16237" y="2123149"/>
            <a:ext cx="4516259" cy="3257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26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55753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3345100" y="734781"/>
            <a:ext cx="6215106" cy="1414510"/>
          </a:xfrm>
          <a:prstGeom prst="horizontalScroll">
            <a:avLst/>
          </a:prstGeom>
          <a:solidFill>
            <a:srgbClr val="F8CEB2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2484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Школа молодого педагога</a:t>
            </a:r>
          </a:p>
        </p:txBody>
      </p:sp>
      <p:pic>
        <p:nvPicPr>
          <p:cNvPr id="22" name="Picture 2" descr="C:\Users\user\Desktop\IMG_182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590" y="2273479"/>
            <a:ext cx="3800399" cy="2847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01" y="3611307"/>
            <a:ext cx="4271492" cy="2847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505" y="2182750"/>
            <a:ext cx="4271493" cy="2847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32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55753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3042375" y="720602"/>
            <a:ext cx="6215106" cy="1272204"/>
          </a:xfrm>
          <a:prstGeom prst="horizontalScroll">
            <a:avLst/>
          </a:prstGeom>
          <a:solidFill>
            <a:srgbClr val="F8CEB2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2484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Педагогический ринг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5113" r="9838"/>
          <a:stretch/>
        </p:blipFill>
        <p:spPr>
          <a:xfrm>
            <a:off x="648047" y="2169249"/>
            <a:ext cx="4788656" cy="2933985"/>
          </a:xfrm>
          <a:prstGeom prst="rect">
            <a:avLst/>
          </a:prstGeom>
          <a:ln w="38100" cap="sq">
            <a:solidFill>
              <a:srgbClr val="F5C040">
                <a:lumMod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l="3727" r="11793"/>
          <a:stretch/>
        </p:blipFill>
        <p:spPr>
          <a:xfrm>
            <a:off x="6602498" y="2106391"/>
            <a:ext cx="5309966" cy="2996843"/>
          </a:xfrm>
          <a:prstGeom prst="rect">
            <a:avLst/>
          </a:prstGeom>
          <a:ln w="38100" cap="sq">
            <a:solidFill>
              <a:srgbClr val="F5C040">
                <a:lumMod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286359" y="5465169"/>
            <a:ext cx="12389222" cy="954107"/>
          </a:xfrm>
          <a:prstGeom prst="rect">
            <a:avLst/>
          </a:prstGeom>
          <a:solidFill>
            <a:srgbClr val="F8CEB2"/>
          </a:solidFill>
          <a:ln w="158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«Художественно-эстетическое развитие воспитанников ДОО в коллективной творческой деятельности»</a:t>
            </a:r>
          </a:p>
        </p:txBody>
      </p:sp>
    </p:spTree>
    <p:extLst>
      <p:ext uri="{BB962C8B-B14F-4D97-AF65-F5344CB8AC3E}">
        <p14:creationId xmlns:p14="http://schemas.microsoft.com/office/powerpoint/2010/main" val="116771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88431" y="736661"/>
            <a:ext cx="9189675" cy="982663"/>
          </a:xfrm>
          <a:prstGeom prst="roundRect">
            <a:avLst/>
          </a:prstGeom>
          <a:solidFill>
            <a:srgbClr val="F8CEB2"/>
          </a:solidFill>
          <a:ln w="55000" cap="flat" cmpd="thickThin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600" b="1" kern="0" dirty="0">
                <a:latin typeface="Times New Roman"/>
                <a:cs typeface="Arial" panose="020B0604020202020204" pitchFamily="34" charset="0"/>
              </a:rPr>
              <a:t>Метод «Модерации»</a:t>
            </a: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292769" y="1797994"/>
            <a:ext cx="4525963" cy="1940426"/>
          </a:xfrm>
          <a:prstGeom prst="upArrowCallout">
            <a:avLst/>
          </a:prstGeom>
          <a:solidFill>
            <a:srgbClr val="5BD078">
              <a:lumMod val="60000"/>
              <a:lumOff val="40000"/>
            </a:srgbClr>
          </a:solidFill>
          <a:ln w="15875" cap="flat" cmpd="sng" algn="ctr">
            <a:solidFill>
              <a:srgbClr val="5BD078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Разработано методическое сопровождение по ФОП ДО</a:t>
            </a:r>
          </a:p>
        </p:txBody>
      </p:sp>
      <p:sp>
        <p:nvSpPr>
          <p:cNvPr id="23" name="Выноска со стрелкой вверх 22"/>
          <p:cNvSpPr/>
          <p:nvPr/>
        </p:nvSpPr>
        <p:spPr>
          <a:xfrm>
            <a:off x="275307" y="4304976"/>
            <a:ext cx="4535488" cy="2152072"/>
          </a:xfrm>
          <a:prstGeom prst="upArrowCallout">
            <a:avLst/>
          </a:prstGeom>
          <a:solidFill>
            <a:srgbClr val="5BD078">
              <a:lumMod val="60000"/>
              <a:lumOff val="40000"/>
            </a:srgbClr>
          </a:solidFill>
          <a:ln w="15875" cap="flat" cmpd="sng" algn="ctr">
            <a:solidFill>
              <a:srgbClr val="5BD078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40% - первая, 60% - высшая квалификационные категории</a:t>
            </a:r>
          </a:p>
        </p:txBody>
      </p:sp>
      <p:sp>
        <p:nvSpPr>
          <p:cNvPr id="26" name="Выноска со стрелкой вверх 25"/>
          <p:cNvSpPr/>
          <p:nvPr/>
        </p:nvSpPr>
        <p:spPr>
          <a:xfrm>
            <a:off x="8400723" y="1797994"/>
            <a:ext cx="4427537" cy="1841841"/>
          </a:xfrm>
          <a:prstGeom prst="upArrowCallout">
            <a:avLst/>
          </a:prstGeom>
          <a:solidFill>
            <a:srgbClr val="5BD078">
              <a:lumMod val="60000"/>
              <a:lumOff val="40000"/>
            </a:srgbClr>
          </a:solidFill>
          <a:ln w="15875" cap="flat" cmpd="sng" algn="ctr">
            <a:solidFill>
              <a:srgbClr val="5BD078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Презентация опыта на различных уровнях</a:t>
            </a:r>
          </a:p>
        </p:txBody>
      </p:sp>
      <p:sp>
        <p:nvSpPr>
          <p:cNvPr id="27" name="Выноска со стрелкой вверх 26"/>
          <p:cNvSpPr/>
          <p:nvPr/>
        </p:nvSpPr>
        <p:spPr>
          <a:xfrm>
            <a:off x="8408660" y="4304976"/>
            <a:ext cx="4419600" cy="1920511"/>
          </a:xfrm>
          <a:prstGeom prst="upArrowCallout">
            <a:avLst/>
          </a:prstGeom>
          <a:solidFill>
            <a:srgbClr val="5BD078">
              <a:lumMod val="60000"/>
              <a:lumOff val="40000"/>
            </a:srgbClr>
          </a:solidFill>
          <a:ln w="15875" cap="flat" cmpd="sng" algn="ctr">
            <a:solidFill>
              <a:srgbClr val="5BD078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Удовлетворённость родителей качеством работы ДОУ</a:t>
            </a:r>
          </a:p>
        </p:txBody>
      </p:sp>
      <p:pic>
        <p:nvPicPr>
          <p:cNvPr id="28" name="Picture 8" descr="C:\Users\user\Desktop\ce255ed014a74f69e0514cd1ed8a64da.jpg"/>
          <p:cNvPicPr>
            <a:picLocks noChangeAspect="1" noChangeArrowheads="1"/>
          </p:cNvPicPr>
          <p:nvPr/>
        </p:nvPicPr>
        <p:blipFill>
          <a:blip r:embed="rId7"/>
          <a:srcRect l="10717" r="8903"/>
          <a:stretch>
            <a:fillRect/>
          </a:stretch>
        </p:blipFill>
        <p:spPr bwMode="auto">
          <a:xfrm>
            <a:off x="5074513" y="2851664"/>
            <a:ext cx="3070429" cy="218338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35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502422" y="786106"/>
            <a:ext cx="5950231" cy="2680624"/>
          </a:xfrm>
          <a:prstGeom prst="horizontalScroll">
            <a:avLst/>
          </a:prstGeom>
          <a:solidFill>
            <a:srgbClr val="F8CEB2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2484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Проблемные семинары, методические посиделки,</a:t>
            </a:r>
          </a:p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2484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 смотры-конкурсы, ярмарка педагогических идей</a:t>
            </a:r>
          </a:p>
        </p:txBody>
      </p:sp>
      <p:pic>
        <p:nvPicPr>
          <p:cNvPr id="20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11409" r="11224" b="11580"/>
          <a:stretch>
            <a:fillRect/>
          </a:stretch>
        </p:blipFill>
        <p:spPr bwMode="auto">
          <a:xfrm>
            <a:off x="214574" y="3649963"/>
            <a:ext cx="3557188" cy="2372039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3247" y="5933038"/>
            <a:ext cx="3779838" cy="923330"/>
          </a:xfrm>
          <a:prstGeom prst="rect">
            <a:avLst/>
          </a:prstGeom>
          <a:gradFill rotWithShape="1">
            <a:gsLst>
              <a:gs pos="0">
                <a:srgbClr val="A5D028">
                  <a:tint val="0"/>
                </a:srgbClr>
              </a:gs>
              <a:gs pos="44000">
                <a:srgbClr val="A5D028">
                  <a:tint val="60000"/>
                  <a:satMod val="120000"/>
                </a:srgbClr>
              </a:gs>
              <a:gs pos="100000">
                <a:srgbClr val="A5D02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A5D028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Проблемный семинар «Дополнительное образование дошкольников»</a:t>
            </a:r>
          </a:p>
        </p:txBody>
      </p:sp>
      <p:pic>
        <p:nvPicPr>
          <p:cNvPr id="2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21957" b="7848"/>
          <a:stretch>
            <a:fillRect/>
          </a:stretch>
        </p:blipFill>
        <p:spPr bwMode="auto">
          <a:xfrm>
            <a:off x="7568079" y="681246"/>
            <a:ext cx="4140200" cy="2201863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109065" y="2837338"/>
            <a:ext cx="5274634" cy="646331"/>
          </a:xfrm>
          <a:prstGeom prst="rect">
            <a:avLst/>
          </a:prstGeom>
          <a:gradFill rotWithShape="1">
            <a:gsLst>
              <a:gs pos="0">
                <a:srgbClr val="A5D028">
                  <a:tint val="0"/>
                </a:srgbClr>
              </a:gs>
              <a:gs pos="44000">
                <a:srgbClr val="A5D028">
                  <a:tint val="60000"/>
                  <a:satMod val="120000"/>
                </a:srgbClr>
              </a:gs>
              <a:gs pos="100000">
                <a:srgbClr val="A5D02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A5D028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Методические посиделки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Дети с ОВЗ в группе сверстников»</a:t>
            </a:r>
          </a:p>
        </p:txBody>
      </p:sp>
      <p:pic>
        <p:nvPicPr>
          <p:cNvPr id="32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3" b="2"/>
          <a:stretch>
            <a:fillRect/>
          </a:stretch>
        </p:blipFill>
        <p:spPr bwMode="auto">
          <a:xfrm>
            <a:off x="4235311" y="3652580"/>
            <a:ext cx="3706789" cy="2418958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065500" y="5892028"/>
            <a:ext cx="4194175" cy="923330"/>
          </a:xfrm>
          <a:prstGeom prst="rect">
            <a:avLst/>
          </a:prstGeom>
          <a:gradFill rotWithShape="1">
            <a:gsLst>
              <a:gs pos="0">
                <a:srgbClr val="A5D028">
                  <a:tint val="0"/>
                </a:srgbClr>
              </a:gs>
              <a:gs pos="44000">
                <a:srgbClr val="A5D028">
                  <a:tint val="60000"/>
                  <a:satMod val="120000"/>
                </a:srgbClr>
              </a:gs>
              <a:gs pos="100000">
                <a:srgbClr val="A5D02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A5D028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Ярмарка инновационных идей (Музыкальный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бизиборд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из бросового материала)</a:t>
            </a:r>
          </a:p>
        </p:txBody>
      </p:sp>
      <p:pic>
        <p:nvPicPr>
          <p:cNvPr id="34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/>
          <a:stretch>
            <a:fillRect/>
          </a:stretch>
        </p:blipFill>
        <p:spPr bwMode="auto">
          <a:xfrm>
            <a:off x="8734038" y="3709876"/>
            <a:ext cx="3915000" cy="2324993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553413" y="6071538"/>
            <a:ext cx="4181350" cy="646331"/>
          </a:xfrm>
          <a:prstGeom prst="rect">
            <a:avLst/>
          </a:prstGeom>
          <a:gradFill rotWithShape="1">
            <a:gsLst>
              <a:gs pos="0">
                <a:srgbClr val="A5D028">
                  <a:tint val="0"/>
                </a:srgbClr>
              </a:gs>
              <a:gs pos="44000">
                <a:srgbClr val="A5D028">
                  <a:tint val="60000"/>
                  <a:satMod val="120000"/>
                </a:srgbClr>
              </a:gs>
              <a:gs pos="100000">
                <a:srgbClr val="A5D02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A5D028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Смотр-конкурс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Дидактическая кукла»</a:t>
            </a:r>
          </a:p>
        </p:txBody>
      </p:sp>
    </p:spTree>
    <p:extLst>
      <p:ext uri="{BB962C8B-B14F-4D97-AF65-F5344CB8AC3E}">
        <p14:creationId xmlns:p14="http://schemas.microsoft.com/office/powerpoint/2010/main" val="29342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1513277" y="585410"/>
            <a:ext cx="9664829" cy="1214422"/>
          </a:xfrm>
          <a:prstGeom prst="horizontalScroll">
            <a:avLst/>
          </a:prstGeom>
          <a:solidFill>
            <a:srgbClr val="F8CEB2"/>
          </a:solidFill>
          <a:ln w="15875" cap="flat" cmpd="sng" algn="ctr">
            <a:solidFill>
              <a:schemeClr val="accent2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50" normalizeH="0" baseline="0" noProof="0" dirty="0">
                <a:ln w="13500">
                  <a:solidFill>
                    <a:srgbClr val="C00000">
                      <a:alpha val="6500"/>
                    </a:srgbClr>
                  </a:solidFill>
                  <a:prstDash val="solid"/>
                </a:ln>
                <a:solidFill>
                  <a:srgbClr val="8A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andara"/>
                <a:ea typeface="+mn-ea"/>
                <a:cs typeface="+mn-cs"/>
              </a:rPr>
              <a:t>Результаты интерактивного наставничества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99137" y="1949444"/>
            <a:ext cx="7563665" cy="523220"/>
          </a:xfrm>
          <a:prstGeom prst="rect">
            <a:avLst/>
          </a:prstGeom>
          <a:gradFill rotWithShape="1">
            <a:gsLst>
              <a:gs pos="0">
                <a:srgbClr val="A5D028">
                  <a:tint val="0"/>
                </a:srgbClr>
              </a:gs>
              <a:gs pos="44000">
                <a:srgbClr val="A5D028">
                  <a:tint val="60000"/>
                  <a:satMod val="120000"/>
                </a:srgbClr>
              </a:gs>
              <a:gs pos="100000">
                <a:srgbClr val="A5D02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A5D028">
                <a:lumMod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Региональный конкурс «Наставник+педагог»</a:t>
            </a:r>
          </a:p>
        </p:txBody>
      </p:sp>
      <p:pic>
        <p:nvPicPr>
          <p:cNvPr id="26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3251" r="10802" b="12199"/>
          <a:stretch>
            <a:fillRect/>
          </a:stretch>
        </p:blipFill>
        <p:spPr bwMode="auto">
          <a:xfrm>
            <a:off x="3829329" y="2683626"/>
            <a:ext cx="2627350" cy="31601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6" y="4203001"/>
            <a:ext cx="3348037" cy="2368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797" y="2671429"/>
            <a:ext cx="2435132" cy="315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381" y="4120994"/>
            <a:ext cx="3348038" cy="2368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7307" y="720602"/>
            <a:ext cx="8642350" cy="1200150"/>
          </a:xfrm>
          <a:prstGeom prst="rect">
            <a:avLst/>
          </a:prstGeom>
          <a:gradFill rotWithShape="1">
            <a:gsLst>
              <a:gs pos="0">
                <a:srgbClr val="A5D028">
                  <a:tint val="0"/>
                </a:srgbClr>
              </a:gs>
              <a:gs pos="44000">
                <a:srgbClr val="A5D028">
                  <a:tint val="60000"/>
                  <a:satMod val="120000"/>
                </a:srgbClr>
              </a:gs>
              <a:gs pos="100000">
                <a:srgbClr val="A5D02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A5D028">
                <a:lumMod val="50000"/>
              </a:srgbClr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Муниципальные педагогические чтения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«Актуальные вопросы познавательного развития дошкольников в соответствии с ФГОС ДО»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9050"/>
          <a:stretch>
            <a:fillRect/>
          </a:stretch>
        </p:blipFill>
        <p:spPr bwMode="auto">
          <a:xfrm>
            <a:off x="334928" y="2245774"/>
            <a:ext cx="2763640" cy="31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573" y="3313722"/>
            <a:ext cx="2354262" cy="3359150"/>
          </a:xfrm>
          <a:prstGeom prst="rect">
            <a:avLst/>
          </a:prstGeom>
          <a:ln>
            <a:solidFill>
              <a:srgbClr val="F5C040">
                <a:lumMod val="50000"/>
              </a:srgbClr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/>
          <a:srcRect t="14300"/>
          <a:stretch/>
        </p:blipFill>
        <p:spPr>
          <a:xfrm>
            <a:off x="6513141" y="2245774"/>
            <a:ext cx="2742613" cy="3135238"/>
          </a:xfrm>
          <a:prstGeom prst="rect">
            <a:avLst/>
          </a:prstGeom>
          <a:ln>
            <a:solidFill>
              <a:srgbClr val="073E87">
                <a:lumMod val="50000"/>
              </a:srgb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/>
          <a:srcRect b="8002"/>
          <a:stretch/>
        </p:blipFill>
        <p:spPr>
          <a:xfrm>
            <a:off x="9908041" y="3192718"/>
            <a:ext cx="2619375" cy="3436937"/>
          </a:xfrm>
          <a:prstGeom prst="rect">
            <a:avLst/>
          </a:prstGeom>
          <a:ln>
            <a:solidFill>
              <a:srgbClr val="F5C040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7166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32271" y="720602"/>
            <a:ext cx="8640763" cy="831850"/>
          </a:xfrm>
          <a:prstGeom prst="rect">
            <a:avLst/>
          </a:prstGeom>
          <a:gradFill rotWithShape="1">
            <a:gsLst>
              <a:gs pos="0">
                <a:srgbClr val="A5D028">
                  <a:tint val="0"/>
                </a:srgbClr>
              </a:gs>
              <a:gs pos="44000">
                <a:srgbClr val="A5D028">
                  <a:tint val="60000"/>
                  <a:satMod val="120000"/>
                </a:srgbClr>
              </a:gs>
              <a:gs pos="100000">
                <a:srgbClr val="A5D02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A5D028">
                <a:lumMod val="50000"/>
              </a:srgbClr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Победители муниципального и областного конкурсов «Светофор собирает друзей»</a:t>
            </a:r>
          </a:p>
        </p:txBody>
      </p:sp>
      <p:pic>
        <p:nvPicPr>
          <p:cNvPr id="23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40" y="1808865"/>
            <a:ext cx="2576512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22415" r="13240" b="5534"/>
          <a:stretch>
            <a:fillRect/>
          </a:stretch>
        </p:blipFill>
        <p:spPr bwMode="auto">
          <a:xfrm>
            <a:off x="6719887" y="1808865"/>
            <a:ext cx="240347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515" y="3081532"/>
            <a:ext cx="2260600" cy="3222625"/>
          </a:xfrm>
          <a:prstGeom prst="rect">
            <a:avLst/>
          </a:prstGeom>
          <a:ln>
            <a:solidFill>
              <a:srgbClr val="F5C040">
                <a:lumMod val="50000"/>
              </a:srgb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5975" y="3093914"/>
            <a:ext cx="2357438" cy="3362325"/>
          </a:xfrm>
          <a:prstGeom prst="rect">
            <a:avLst/>
          </a:prstGeom>
          <a:ln>
            <a:solidFill>
              <a:srgbClr val="073E87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7899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9567" y="1012209"/>
            <a:ext cx="8640763" cy="831850"/>
          </a:xfrm>
          <a:prstGeom prst="rect">
            <a:avLst/>
          </a:prstGeom>
          <a:gradFill rotWithShape="1">
            <a:gsLst>
              <a:gs pos="0">
                <a:srgbClr val="A5D028">
                  <a:tint val="0"/>
                </a:srgbClr>
              </a:gs>
              <a:gs pos="44000">
                <a:srgbClr val="A5D028">
                  <a:tint val="60000"/>
                  <a:satMod val="120000"/>
                </a:srgbClr>
              </a:gs>
              <a:gs pos="100000">
                <a:srgbClr val="A5D02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A5D028">
                <a:lumMod val="50000"/>
              </a:srgbClr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Методический мост Вологда-Сокол «Экономия – это сложность и заботы или осознанность в голове»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103" y="2306405"/>
            <a:ext cx="3759225" cy="3759225"/>
          </a:xfrm>
          <a:prstGeom prst="rect">
            <a:avLst/>
          </a:prstGeom>
          <a:ln>
            <a:solidFill>
              <a:srgbClr val="073E87">
                <a:lumMod val="50000"/>
              </a:srgb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112" y="2354444"/>
            <a:ext cx="5259337" cy="3764188"/>
          </a:xfrm>
          <a:prstGeom prst="rect">
            <a:avLst/>
          </a:prstGeom>
          <a:ln w="38100" cap="sq">
            <a:solidFill>
              <a:srgbClr val="073E87">
                <a:lumMod val="60000"/>
                <a:lumOff val="4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0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3011487" y="1490125"/>
            <a:ext cx="7416800" cy="41767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14367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029" y="1118249"/>
            <a:ext cx="5590517" cy="1231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2088" y="2596354"/>
            <a:ext cx="5590517" cy="1377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764" y="3947040"/>
            <a:ext cx="3792041" cy="1341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9887" y="3895289"/>
            <a:ext cx="4048095" cy="1371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8785" y="5181651"/>
            <a:ext cx="4444369" cy="14265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04468" y="1766990"/>
            <a:ext cx="2271923" cy="21515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220" y="2031182"/>
            <a:ext cx="2210918" cy="186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07106996"/>
              </p:ext>
            </p:extLst>
          </p:nvPr>
        </p:nvGraphicFramePr>
        <p:xfrm>
          <a:off x="1190547" y="767222"/>
          <a:ext cx="10580845" cy="513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73" y="4533428"/>
            <a:ext cx="2565560" cy="23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55753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029940553"/>
              </p:ext>
            </p:extLst>
          </p:nvPr>
        </p:nvGraphicFramePr>
        <p:xfrm>
          <a:off x="3709371" y="1720555"/>
          <a:ext cx="88569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378857" y="799040"/>
            <a:ext cx="5966185" cy="70788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Интерактивное обучение: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3" y="3149427"/>
            <a:ext cx="3175878" cy="237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3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55753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858899531"/>
              </p:ext>
            </p:extLst>
          </p:nvPr>
        </p:nvGraphicFramePr>
        <p:xfrm>
          <a:off x="3960969" y="1846729"/>
          <a:ext cx="8266890" cy="4884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3960969" y="931672"/>
            <a:ext cx="75985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rgbClr val="F5C040">
                      <a:lumMod val="5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ndara"/>
                <a:cs typeface="Arial" panose="020B0604020202020204" pitchFamily="34" charset="0"/>
              </a:rPr>
              <a:t>Восприятие обучающего материала</a:t>
            </a:r>
          </a:p>
        </p:txBody>
      </p:sp>
      <p:pic>
        <p:nvPicPr>
          <p:cNvPr id="23" name="Picture 6" descr="C:\Users\user\Desktop\0028-021-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4967" y="2205428"/>
            <a:ext cx="2766116" cy="3196641"/>
          </a:xfrm>
          <a:prstGeom prst="rect">
            <a:avLst/>
          </a:prstGeom>
          <a:noFill/>
          <a:ln>
            <a:solidFill>
              <a:srgbClr val="073E87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2501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55753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68870" y="595449"/>
            <a:ext cx="9367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rgbClr val="CC3300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ndara"/>
                <a:cs typeface="Arial" panose="020B0604020202020204" pitchFamily="34" charset="0"/>
              </a:rPr>
              <a:t>Формы интерактивного обучения педагогов</a:t>
            </a:r>
            <a:r>
              <a:rPr lang="ru-RU" sz="3200" b="1" dirty="0">
                <a:ln w="18000">
                  <a:solidFill>
                    <a:srgbClr val="EB4F4B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ndar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26375"/>
          <a:stretch/>
        </p:blipFill>
        <p:spPr>
          <a:xfrm>
            <a:off x="310378" y="2300730"/>
            <a:ext cx="3764093" cy="2952587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"/>
          <a:stretch/>
        </p:blipFill>
        <p:spPr>
          <a:xfrm>
            <a:off x="8883373" y="2214956"/>
            <a:ext cx="3841423" cy="2821961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77" y="3851388"/>
            <a:ext cx="4205784" cy="2803857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Блок-схема: перфолента 25"/>
          <p:cNvSpPr/>
          <p:nvPr/>
        </p:nvSpPr>
        <p:spPr>
          <a:xfrm>
            <a:off x="896280" y="1269404"/>
            <a:ext cx="2592288" cy="872480"/>
          </a:xfrm>
          <a:prstGeom prst="flowChartPunchedTape">
            <a:avLst/>
          </a:prstGeom>
          <a:solidFill>
            <a:srgbClr val="BAE7EC"/>
          </a:solidFill>
          <a:ln w="15875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solidFill>
                    <a:srgbClr val="C6E7FC">
                      <a:lumMod val="10000"/>
                    </a:srgbClr>
                  </a:solidFill>
                </a:ln>
                <a:solidFill>
                  <a:srgbClr val="3333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Индивидуальная</a:t>
            </a:r>
          </a:p>
        </p:txBody>
      </p:sp>
      <p:sp>
        <p:nvSpPr>
          <p:cNvPr id="27" name="Блок-схема: перфолента 26"/>
          <p:cNvSpPr/>
          <p:nvPr/>
        </p:nvSpPr>
        <p:spPr>
          <a:xfrm>
            <a:off x="9462978" y="1169582"/>
            <a:ext cx="2682211" cy="849484"/>
          </a:xfrm>
          <a:prstGeom prst="flowChartPunchedTape">
            <a:avLst/>
          </a:prstGeom>
          <a:solidFill>
            <a:srgbClr val="BAE7EC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solidFill>
                    <a:srgbClr val="C6E7FC">
                      <a:lumMod val="10000"/>
                    </a:srgbClr>
                  </a:solidFill>
                </a:ln>
                <a:solidFill>
                  <a:srgbClr val="3333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 группе</a:t>
            </a:r>
          </a:p>
        </p:txBody>
      </p:sp>
      <p:sp>
        <p:nvSpPr>
          <p:cNvPr id="28" name="Блок-схема: перфолента 27"/>
          <p:cNvSpPr/>
          <p:nvPr/>
        </p:nvSpPr>
        <p:spPr>
          <a:xfrm>
            <a:off x="5397270" y="2812059"/>
            <a:ext cx="2088232" cy="820934"/>
          </a:xfrm>
          <a:prstGeom prst="flowChartPunchedTape">
            <a:avLst/>
          </a:prstGeom>
          <a:solidFill>
            <a:srgbClr val="BAE7EC"/>
          </a:solidFill>
          <a:ln w="15875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solidFill>
                    <a:srgbClr val="C6E7FC">
                      <a:lumMod val="10000"/>
                    </a:srgbClr>
                  </a:solidFill>
                </a:ln>
                <a:solidFill>
                  <a:srgbClr val="3333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 парах</a:t>
            </a:r>
          </a:p>
        </p:txBody>
      </p:sp>
    </p:spTree>
    <p:extLst>
      <p:ext uri="{BB962C8B-B14F-4D97-AF65-F5344CB8AC3E}">
        <p14:creationId xmlns:p14="http://schemas.microsoft.com/office/powerpoint/2010/main" val="35326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55753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10035595"/>
              </p:ext>
            </p:extLst>
          </p:nvPr>
        </p:nvGraphicFramePr>
        <p:xfrm>
          <a:off x="540896" y="1808022"/>
          <a:ext cx="1243999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2553452" y="771187"/>
            <a:ext cx="78550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n w="18000">
                  <a:solidFill>
                    <a:srgbClr val="CC3300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ndara"/>
                <a:cs typeface="Arial" panose="020B0604020202020204" pitchFamily="34" charset="0"/>
              </a:rPr>
              <a:t>Результат опроса педагогов</a:t>
            </a:r>
            <a:r>
              <a:rPr lang="ru-RU" sz="4400" b="1" dirty="0">
                <a:ln w="18000">
                  <a:solidFill>
                    <a:srgbClr val="EB4F4B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ndara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98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55753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3835700" y="627533"/>
            <a:ext cx="4885563" cy="983602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2484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Мастер-классы</a:t>
            </a:r>
          </a:p>
        </p:txBody>
      </p:sp>
      <p:pic>
        <p:nvPicPr>
          <p:cNvPr id="19" name="Picture 5" descr="C:\Users\user\Desktop\DSCN00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6666" y="1055441"/>
            <a:ext cx="3153300" cy="2341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7" descr="C:\Users\user\Desktop\IMG_181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30648" y="1000917"/>
            <a:ext cx="3519358" cy="2540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4" descr="C:\Users\user\Desktop\IMG_20181210_14124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6666" y="3760161"/>
            <a:ext cx="3125021" cy="2343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76" y="1653258"/>
            <a:ext cx="3911553" cy="2933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648" y="3870029"/>
            <a:ext cx="3536389" cy="2652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3721378" y="4710000"/>
            <a:ext cx="5699578" cy="1938992"/>
          </a:xfrm>
          <a:prstGeom prst="rect">
            <a:avLst/>
          </a:prstGeom>
          <a:solidFill>
            <a:srgbClr val="F7C7A7"/>
          </a:solidFill>
          <a:ln w="15875" cap="flat" cmpd="sng" algn="ctr">
            <a:solidFill>
              <a:srgbClr val="700015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«Сдаём нормы ГТО», «Функциональная грамотность для дошкольников», «Нетрадиционные техники рисования», «Методы ТРИЗ в речевом развитии детей»</a:t>
            </a:r>
          </a:p>
        </p:txBody>
      </p:sp>
    </p:spTree>
    <p:extLst>
      <p:ext uri="{BB962C8B-B14F-4D97-AF65-F5344CB8AC3E}">
        <p14:creationId xmlns:p14="http://schemas.microsoft.com/office/powerpoint/2010/main" val="41063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55753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2905920" y="585410"/>
            <a:ext cx="7150100" cy="1143008"/>
          </a:xfrm>
          <a:prstGeom prst="horizontalScroll">
            <a:avLst/>
          </a:prstGeom>
          <a:solidFill>
            <a:srgbClr val="F7C7A7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2484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Семинары-практикумы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828011"/>
            <a:ext cx="3999667" cy="2999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65" y="1892509"/>
            <a:ext cx="3876885" cy="2935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3"/>
          <a:stretch/>
        </p:blipFill>
        <p:spPr>
          <a:xfrm>
            <a:off x="8791376" y="1974603"/>
            <a:ext cx="3948461" cy="2853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0660" y="5381012"/>
            <a:ext cx="12900289" cy="1200329"/>
          </a:xfrm>
          <a:prstGeom prst="rect">
            <a:avLst/>
          </a:prstGeom>
          <a:solidFill>
            <a:srgbClr val="F7C7A7"/>
          </a:solidFill>
          <a:ln w="158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«Развивающие игры на развитие финансовой грамотности у дошкольников», «Речевое развитие как средство формирования познавательной активности у детей», «Формирование предпосылок естественнонаучной грамотности у старших дошкольников» </a:t>
            </a:r>
          </a:p>
        </p:txBody>
      </p:sp>
    </p:spTree>
    <p:extLst>
      <p:ext uri="{BB962C8B-B14F-4D97-AF65-F5344CB8AC3E}">
        <p14:creationId xmlns:p14="http://schemas.microsoft.com/office/powerpoint/2010/main" val="10164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1115</TotalTime>
  <Words>619</Words>
  <Application>Microsoft Office PowerPoint</Application>
  <PresentationFormat>Произвольный</PresentationFormat>
  <Paragraphs>83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Calibri</vt:lpstr>
      <vt:lpstr>Akrobat</vt:lpstr>
      <vt:lpstr>Candara</vt:lpstr>
      <vt:lpstr>Arial</vt:lpstr>
      <vt:lpstr>Times New Roman</vt:lpstr>
      <vt:lpstr>Akrobat Black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RePack by Diakov</cp:lastModifiedBy>
  <cp:revision>83</cp:revision>
  <dcterms:created xsi:type="dcterms:W3CDTF">2023-04-07T08:06:44Z</dcterms:created>
  <dcterms:modified xsi:type="dcterms:W3CDTF">2023-11-07T12:18:18Z</dcterms:modified>
</cp:coreProperties>
</file>