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0" r:id="rId3"/>
    <p:sldId id="322" r:id="rId4"/>
    <p:sldId id="308" r:id="rId5"/>
    <p:sldId id="309" r:id="rId6"/>
    <p:sldId id="311" r:id="rId7"/>
    <p:sldId id="315" r:id="rId8"/>
    <p:sldId id="316" r:id="rId9"/>
    <p:sldId id="318" r:id="rId10"/>
    <p:sldId id="317" r:id="rId11"/>
    <p:sldId id="319" r:id="rId12"/>
    <p:sldId id="320" r:id="rId13"/>
    <p:sldId id="312" r:id="rId14"/>
    <p:sldId id="314" r:id="rId15"/>
    <p:sldId id="31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C3EA"/>
    <a:srgbClr val="0AAACF"/>
    <a:srgbClr val="F2D7BA"/>
    <a:srgbClr val="F2AA92"/>
    <a:srgbClr val="F4BAAC"/>
    <a:srgbClr val="D7A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59DB-9F04-4730-B1F7-8908DE07CFF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6753-8D74-4617-92EE-7CFBF674A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029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59DB-9F04-4730-B1F7-8908DE07CFF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6753-8D74-4617-92EE-7CFBF674A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290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59DB-9F04-4730-B1F7-8908DE07CFF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6753-8D74-4617-92EE-7CFBF674A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03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59DB-9F04-4730-B1F7-8908DE07CFF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6753-8D74-4617-92EE-7CFBF674A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219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59DB-9F04-4730-B1F7-8908DE07CFF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6753-8D74-4617-92EE-7CFBF674A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5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59DB-9F04-4730-B1F7-8908DE07CFF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6753-8D74-4617-92EE-7CFBF674A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944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59DB-9F04-4730-B1F7-8908DE07CFF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6753-8D74-4617-92EE-7CFBF674A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289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59DB-9F04-4730-B1F7-8908DE07CFF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6753-8D74-4617-92EE-7CFBF674A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36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59DB-9F04-4730-B1F7-8908DE07CFF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6753-8D74-4617-92EE-7CFBF674A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158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59DB-9F04-4730-B1F7-8908DE07CFF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6753-8D74-4617-92EE-7CFBF674A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28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59DB-9F04-4730-B1F7-8908DE07CFF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6753-8D74-4617-92EE-7CFBF674A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235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F59DB-9F04-4730-B1F7-8908DE07CFF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26753-8D74-4617-92EE-7CFBF674A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26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7" y="1155004"/>
            <a:ext cx="6407625" cy="4401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556407"/>
            <a:ext cx="9144000" cy="124194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Интеграция музыкальной и художественной деятельности через слушание музыкальных произведений у детей старшего дошкольного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возраста»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73755" y="2183134"/>
            <a:ext cx="2292824" cy="22090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Плотникова Галина Ивановна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Музыкальный 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руководитель  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357" y="95532"/>
            <a:ext cx="8748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бюджетное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ошкольное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бразовательное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чреждение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«Детский сад общеразвивающего вида №4 «Сказка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Вологодская область, г.Никольск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39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431" y="5516147"/>
            <a:ext cx="8521944" cy="112380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Рисование трудно дается детям, поэтому на помощь им приходят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родители. Необходимую информацию они могут почерпнуть из группы в социальных сетях «Мы танцуем и поем». Совместный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труд объединяет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У детей и родителей появляются общие интересы и дела.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628650" y="196314"/>
            <a:ext cx="7886700" cy="1325563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Размещение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информационных страничек для родителей в группе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VKонтакте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«Мы танцуем и поем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03" y="1720436"/>
            <a:ext cx="4078300" cy="3597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572" y="1699086"/>
            <a:ext cx="3722523" cy="361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1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"/>
          <a:stretch/>
        </p:blipFill>
        <p:spPr>
          <a:xfrm>
            <a:off x="450427" y="1610751"/>
            <a:ext cx="3897744" cy="2797686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28650" y="146763"/>
            <a:ext cx="7886700" cy="120373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Оформление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тематических альбомов с рисунками воспитанников по прослушанной музыке.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" r="5097"/>
          <a:stretch/>
        </p:blipFill>
        <p:spPr>
          <a:xfrm>
            <a:off x="4811151" y="1610752"/>
            <a:ext cx="3756074" cy="27976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0427" y="4653726"/>
            <a:ext cx="4002752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программе по музыкальному воспитанию особое место уделяется слушанию музыки о том или ином времени года. Итогом являются тематические альбомы с рисунками детей по временам года: осень, зима, весна, лето.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0474" y="4668691"/>
            <a:ext cx="4220309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Дети с интересом слушают и рисуют сказочную музыку из музыкального альбома К.Сен Санса «Карнавал животных», из симфонической сказки С.Прокофьева «Петя и волк», из «Детского альбома» П.Чайковского и другие произведения.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85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30" y="1687158"/>
            <a:ext cx="4265459" cy="3199095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28650" y="146763"/>
            <a:ext cx="7886700" cy="1203735"/>
          </a:xfr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Оформление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выставочной стены с работами детей и их родителей по прослушанной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музыке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91" y="1687158"/>
            <a:ext cx="4265459" cy="31990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5422" y="5247249"/>
            <a:ext cx="851095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коллективного просмотра и обсуждения выбираются лучшие работы и помешаются на выставочную стену в фойе детского сада. Дети с удовольствием приходят туда вместе с родителями и рассказывают им о музыке, своем отношении к ней.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81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4043" y="3513244"/>
            <a:ext cx="4940490" cy="139672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Мухина Евгения – Дипломант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сероссийского творческого конкурса «Горизонты педагогики», воспитанница подготовительной группы.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146763"/>
            <a:ext cx="7886700" cy="562921"/>
          </a:xfr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Результативность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184" t="9816" r="3222" b="3650"/>
          <a:stretch/>
        </p:blipFill>
        <p:spPr>
          <a:xfrm>
            <a:off x="418856" y="991633"/>
            <a:ext cx="2761366" cy="36759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498" y="949077"/>
            <a:ext cx="1687627" cy="23247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401" y="964146"/>
            <a:ext cx="1649130" cy="23097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255" y="5097602"/>
            <a:ext cx="8502556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«Спасибо Вам за чудесную, романтичную публикацию, начиная с названия!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конечно, - замечательное детское творчество талантливой девочки Евгении!»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Жданова Т.Д., автор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книг различных серий для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детей.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784" y="6116230"/>
            <a:ext cx="854349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«Какая талантливая девочка! Голосую от души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!» - Шелехина Н.С., учитель по изобразительной деятельности.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3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137" y="4354022"/>
            <a:ext cx="5158001" cy="230608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Самое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главное, что такие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творческие задания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обучают детей слушать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слышать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музыку,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понимать ее. Они заставляют прислушиваться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 своим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чувствам, настроению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отображать это при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помощи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кисти, красок, пастельных и восковых мелков, цветных карандашей на бумаге.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45934" y="140041"/>
            <a:ext cx="7886700" cy="501404"/>
          </a:xfr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170" t="19901" r="10705" b="1427"/>
          <a:stretch/>
        </p:blipFill>
        <p:spPr>
          <a:xfrm>
            <a:off x="5786651" y="2470018"/>
            <a:ext cx="3138183" cy="4080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137" y="937703"/>
            <a:ext cx="828419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Рисование музыки достаточно трудно дается детям. Нужно обязательно хвалить работы детей и поддерживать их творческие начинания, находить в них «изюминку».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137" y="2235749"/>
            <a:ext cx="5076967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Художественная деятельность хорошо развивает фантазию воспитанников, творческое воображение и абстрактное мышление. Кроме того, рисование музыки способствует развитию внимания. </a:t>
            </a:r>
          </a:p>
        </p:txBody>
      </p:sp>
    </p:spTree>
    <p:extLst>
      <p:ext uri="{BB962C8B-B14F-4D97-AF65-F5344CB8AC3E}">
        <p14:creationId xmlns:p14="http://schemas.microsoft.com/office/powerpoint/2010/main" val="356482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904057"/>
            <a:ext cx="7886700" cy="5953943"/>
          </a:xfrm>
        </p:spPr>
        <p:txBody>
          <a:bodyPr>
            <a:norm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О.П.Радынова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«Музыкальные шедевры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».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Е.В.Горшкова «От жеста к танцу».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Т.Э.Тютюнникова 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Элементарное музицирование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».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Интернет-ресурсы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242297"/>
            <a:ext cx="7886700" cy="453739"/>
          </a:xfr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методической литературы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355" y="2647357"/>
            <a:ext cx="1086157" cy="15249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5962" b="15269"/>
          <a:stretch/>
        </p:blipFill>
        <p:spPr>
          <a:xfrm>
            <a:off x="990279" y="1469702"/>
            <a:ext cx="3764600" cy="19401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5198" t="29078" r="15269" b="4858"/>
          <a:stretch/>
        </p:blipFill>
        <p:spPr>
          <a:xfrm>
            <a:off x="990279" y="4962187"/>
            <a:ext cx="1863968" cy="13282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9"/>
          <a:stretch/>
        </p:blipFill>
        <p:spPr>
          <a:xfrm>
            <a:off x="4786133" y="4389120"/>
            <a:ext cx="4203123" cy="23280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4325" t="18872" r="18000"/>
          <a:stretch/>
        </p:blipFill>
        <p:spPr>
          <a:xfrm>
            <a:off x="6662770" y="1029010"/>
            <a:ext cx="2263447" cy="315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3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871" y="90636"/>
            <a:ext cx="7886700" cy="500161"/>
          </a:xfr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525" y="4164365"/>
            <a:ext cx="5957668" cy="25853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Очень важно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чтобы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взрослые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помогали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ребенку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пробовать себя 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разных видах музыкально-художественной деятельности. Будь то рисование, музицирование, песенное или танцевальное творчество. Побуждали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его к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такой деятельности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 можно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раньше. Так как раннее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развитие детского творчества — это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непременное условие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дальнейшего проявления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творческих качеств личности.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6524" y="809511"/>
            <a:ext cx="8253047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Дошкольный возраст – это возраст, когда ребенок при создании необходимых условий живет в мире чудес и воспринимает эти чудеса как радостное, совершенно удивительное и абсолютно естественное явление. Только в детстве маленький человек с завидной легкостью может в своем воображении совершать небывалые «чудеса».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6524" y="2505553"/>
            <a:ext cx="5957668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Именно дошкольный возраст является благоприятным периодом для формирования продуктивного воображения. И если возможности для его развития упущены, то позже восполнить это практически невозможно.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8424" t="6106" r="3697" b="2808"/>
          <a:stretch/>
        </p:blipFill>
        <p:spPr>
          <a:xfrm>
            <a:off x="6457070" y="2646276"/>
            <a:ext cx="2432166" cy="382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2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13126"/>
            <a:ext cx="3830808" cy="186617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Музыку мы слышим и чувствуем, но не видим. Изображение на рисунке мы видим, но не слышим. Объединив музыку и рисунок, получаем целостную картину.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8650" y="276509"/>
            <a:ext cx="7886700" cy="617513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овизна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7750" y="4290645"/>
            <a:ext cx="3657600" cy="22765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педагога состоит в том, чтобы научить ребенка не только слышать и чувствовать музыку, но и изображать ее на бумаге, передавая всю гамму звуков цветовой палитрой красок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254" y="3396999"/>
            <a:ext cx="2510204" cy="33469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0" y="1222446"/>
            <a:ext cx="3657600" cy="27397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397" y="5438417"/>
            <a:ext cx="1449737" cy="11287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172" y="3962221"/>
            <a:ext cx="1550962" cy="106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4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57821"/>
            <a:ext cx="7886700" cy="508332"/>
          </a:xfr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842" y="2361064"/>
            <a:ext cx="8475259" cy="4496935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познавательные интересы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детей в процессе восприятия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музыки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различного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характера, настроения,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вида, жанра.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Формировать способность соотносить эмоциональное содержание музыки с выразительностью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цветовой гаммы.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Обогащать представления детей о способах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передачи музыки в рисунке, в движении, в музицировании.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Накапливать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музыкальный и слушательный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опыт,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обогащать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его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прослушиванием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доступных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детского восприятия произведений классической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народной и современной музыки.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Развивать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творческие способности воспитанников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ходе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восприятия музыки, предлагая им передавать свои впечатления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рисовании,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выразительных движениях и жестах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музыку, в музицировании.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842" y="906032"/>
            <a:ext cx="843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пособствовать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более глубокому пониманию музыки воспитанниками при слушании музыкальных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произведений.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28650" y="1658345"/>
            <a:ext cx="7886700" cy="51513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91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5509"/>
            <a:ext cx="7886700" cy="463469"/>
          </a:xfr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Методы и приемы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230" y="883300"/>
            <a:ext cx="5490795" cy="579885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беседы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музыке;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анализ ее особенностей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ловесное рисование;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обсуждение с детьми способов ее цветового изображения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невербальные приемы: музицирование, танец, рисование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 использование видеороликов и электронных пособий по слушанию музыки с детьми дошкольного возраста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размещение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информационных страничек для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родителей в группе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VK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«Мы танцуем и поем»;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оформление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выставочной стены с работами детей и их родителей по прослушанной музыке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оформлении тематических альбомов с рисунками воспитанников по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прослушанной музыке.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частие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конкурсах различного уровня с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работами детей.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7" r="15539"/>
          <a:stretch/>
        </p:blipFill>
        <p:spPr>
          <a:xfrm>
            <a:off x="6008149" y="1671091"/>
            <a:ext cx="2978469" cy="41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9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557" y="5374543"/>
            <a:ext cx="8534293" cy="123727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Беседы с детьми и их родителями о музыке помогают накапливать музыкальный и слушательный опыт, способствуют более глубокому пониманию музыки воспитанниками, активизируют их мыслительную деятельность.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140044"/>
            <a:ext cx="7886700" cy="900990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опыта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28650" y="1041034"/>
            <a:ext cx="7886700" cy="39452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Беседы с детьми и их родителями о музыке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07" y="1765496"/>
            <a:ext cx="4229579" cy="33219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65496"/>
            <a:ext cx="4434822" cy="332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3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1483" y="1856570"/>
            <a:ext cx="3225898" cy="472711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 детьми важно не только прослушать музыку и поделиться впечатлениями, но и обсудить, какую цветовую гамму выбрать для творчества. Например, при слушании музыкальных тем из сказки «Петя и волк» важно обсудить, какой цвет выбрать для изображения волка, чтобы он получился страшным или какой цвет характеризует хитрую кошку.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628650" y="252585"/>
            <a:ext cx="7886700" cy="1325563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Обсуждение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детьми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способов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цветового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изображения музыки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2162"/>
          <a:stretch/>
        </p:blipFill>
        <p:spPr>
          <a:xfrm>
            <a:off x="305093" y="1856570"/>
            <a:ext cx="5238750" cy="472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5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429825"/>
            <a:ext cx="4520125" cy="2542570"/>
          </a:xfrm>
          <a:solidFill>
            <a:schemeClr val="accent3">
              <a:lumMod val="20000"/>
              <a:lumOff val="80000"/>
            </a:schemeClr>
          </a:solidFill>
        </p:spPr>
      </p:pic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628650" y="90855"/>
            <a:ext cx="7886700" cy="1041643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невербальных приемов: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музицирование, танец,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рисование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836" y="1429825"/>
            <a:ext cx="2307101" cy="30761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6962" t="30169" r="14556"/>
          <a:stretch/>
        </p:blipFill>
        <p:spPr>
          <a:xfrm>
            <a:off x="628650" y="4269722"/>
            <a:ext cx="3488788" cy="23282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45391" y="4843598"/>
            <a:ext cx="4069959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Использование таких невербальных приемов как музицирование, рисование, танцевальное творчество усиливает воздействие музыки на внутренний мир ребенка, обогащает его эмоциональный фон.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96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3365" y="4273403"/>
            <a:ext cx="5711484" cy="238061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процессе восприятия музыки различного характера,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вида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жанра происходит формирование познавательных интересов детей. Обогащаются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представления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воспитанников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 способах передачи музыки в рисунке, в движении, в музицировании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Формируется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способность соотносить эмоциональное содержание музыки с выразительностью цветовой гаммы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628650" y="153145"/>
            <a:ext cx="7886700" cy="1325563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использование видеороликов и электронных пособий по слушанию музыки с детьми дошкольного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возраста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7" y="1842080"/>
            <a:ext cx="2757268" cy="20679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65" y="1842079"/>
            <a:ext cx="2757269" cy="20679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4" y="1834257"/>
            <a:ext cx="2715065" cy="20362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7" y="4273403"/>
            <a:ext cx="2778158" cy="20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4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1136</TotalTime>
  <Words>997</Words>
  <Application>Microsoft Office PowerPoint</Application>
  <PresentationFormat>Экран (4:3)</PresentationFormat>
  <Paragraphs>75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Тема Office</vt:lpstr>
      <vt:lpstr>«Интеграция музыкальной и художественной деятельности через слушание музыкальных произведений у детей старшего дошкольного возраста»</vt:lpstr>
      <vt:lpstr>Актуальность</vt:lpstr>
      <vt:lpstr>Презентация PowerPoint</vt:lpstr>
      <vt:lpstr>Цель:</vt:lpstr>
      <vt:lpstr>Методы и приемы:</vt:lpstr>
      <vt:lpstr>Материалы опыта</vt:lpstr>
      <vt:lpstr>Обсуждение с детьми способов цветового изображения музыки</vt:lpstr>
      <vt:lpstr>Использование невербальных приемов: музицирование, танец, рисование</vt:lpstr>
      <vt:lpstr>Создание и использование видеороликов и электронных пособий по слушанию музыки с детьми дошкольного возраста</vt:lpstr>
      <vt:lpstr>Размещение информационных страничек для родителей в группе VKонтакте «Мы танцуем и поем»</vt:lpstr>
      <vt:lpstr>Презентация PowerPoint</vt:lpstr>
      <vt:lpstr>Оформление выставочной стены с работами детей и их родителей по прослушанной музыке</vt:lpstr>
      <vt:lpstr>Результативность</vt:lpstr>
      <vt:lpstr>Вывод</vt:lpstr>
      <vt:lpstr>Использование методической литературы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Usver</dc:creator>
  <cp:lastModifiedBy>Usver</cp:lastModifiedBy>
  <cp:revision>84</cp:revision>
  <dcterms:created xsi:type="dcterms:W3CDTF">2021-04-25T07:01:44Z</dcterms:created>
  <dcterms:modified xsi:type="dcterms:W3CDTF">2022-10-31T12:17:13Z</dcterms:modified>
</cp:coreProperties>
</file>