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78" r:id="rId4"/>
    <p:sldId id="280" r:id="rId5"/>
    <p:sldId id="285" r:id="rId6"/>
    <p:sldId id="281" r:id="rId7"/>
    <p:sldId id="283" r:id="rId8"/>
    <p:sldId id="284" r:id="rId9"/>
    <p:sldId id="286" r:id="rId10"/>
    <p:sldId id="287" r:id="rId11"/>
    <p:sldId id="288" r:id="rId12"/>
    <p:sldId id="289" r:id="rId13"/>
    <p:sldId id="290" r:id="rId14"/>
    <p:sldId id="293" r:id="rId15"/>
  </p:sldIdLst>
  <p:sldSz cx="13439775" cy="7559675"/>
  <p:notesSz cx="6858000" cy="9144000"/>
  <p:embeddedFontLst>
    <p:embeddedFont>
      <p:font typeface="Akrobat" charset="-52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  <p:embeddedFont>
      <p:font typeface="Akrobat Black" charset="-52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42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111C"/>
    <a:srgbClr val="000000"/>
    <a:srgbClr val="DCCFB8"/>
    <a:srgbClr val="EAE2D3"/>
    <a:srgbClr val="7C464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-354" y="-456"/>
      </p:cViewPr>
      <p:guideLst>
        <p:guide orient="horz" pos="2381"/>
        <p:guide pos="42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998678866523777E-2"/>
          <c:y val="0.10607489582314725"/>
          <c:w val="0.53961859429844994"/>
          <c:h val="0.8150845852568952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284203864194081"/>
                  <c:y val="-0.10887810664896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06306689342403"/>
                  <c:y val="-9.714566574541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73253987668133E-2"/>
                  <c:y val="0.14708943855152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Лист1!$D$1:$F$1</c:f>
              <c:strCache>
                <c:ptCount val="3"/>
                <c:pt idx="0">
                  <c:v>Принято педагогов в 2020 году</c:v>
                </c:pt>
                <c:pt idx="1">
                  <c:v>Принято педагогов со стажем до 3х лет</c:v>
                </c:pt>
                <c:pt idx="2">
                  <c:v>Уволились/ушли в декретный отпуск</c:v>
                </c:pt>
              </c:strCache>
            </c:strRef>
          </c:cat>
          <c:val>
            <c:numRef>
              <c:f>Лист1!$D$2:$F$2</c:f>
              <c:numCache>
                <c:formatCode>General</c:formatCode>
                <c:ptCount val="3"/>
                <c:pt idx="0">
                  <c:v>36</c:v>
                </c:pt>
                <c:pt idx="1">
                  <c:v>19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00898390177994"/>
          <c:y val="0.10948219515082271"/>
          <c:w val="0.36612202672164756"/>
          <c:h val="0.69388538916423492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30000005905512966"/>
                </c:manualLayout>
              </c:layout>
              <c:spPr/>
              <c:txPr>
                <a:bodyPr/>
                <a:lstStyle/>
                <a:p>
                  <a:pPr>
                    <a:defRPr sz="5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329465774162844E-3"/>
                  <c:y val="0.17750003494095176"/>
                </c:manualLayout>
              </c:layout>
              <c:spPr/>
              <c:txPr>
                <a:bodyPr/>
                <a:lstStyle/>
                <a:p>
                  <a:pPr>
                    <a:defRPr sz="5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Лист1!$D$1:$E$1</c:f>
              <c:strCache>
                <c:ptCount val="2"/>
                <c:pt idx="0">
                  <c:v>Всего педагогов, выступивших в рамках реализации плана "Школы начинающего педагога"</c:v>
                </c:pt>
                <c:pt idx="1">
                  <c:v>Из них начинающих педагогов/активных участников</c:v>
                </c:pt>
              </c:strCache>
            </c:strRef>
          </c:cat>
          <c:val>
            <c:numRef>
              <c:f>Лист1!$D$2:$E$2</c:f>
              <c:numCache>
                <c:formatCode>General</c:formatCode>
                <c:ptCount val="2"/>
                <c:pt idx="0">
                  <c:v>29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704256"/>
        <c:axId val="60705792"/>
      </c:barChart>
      <c:catAx>
        <c:axId val="60704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705792"/>
        <c:crosses val="autoZero"/>
        <c:auto val="1"/>
        <c:lblAlgn val="ctr"/>
        <c:lblOffset val="100"/>
        <c:noMultiLvlLbl val="0"/>
      </c:catAx>
      <c:valAx>
        <c:axId val="6070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704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19597550306209E-2"/>
          <c:y val="9.4907407407407413E-2"/>
          <c:w val="0.6200732765613618"/>
          <c:h val="0.9050925955113842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0774759405074366"/>
                  <c:y val="-0.28506962671332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611986001749785E-2"/>
                  <c:y val="8.109725867599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Лист1!$D$1:$F$1</c:f>
              <c:strCache>
                <c:ptCount val="3"/>
                <c:pt idx="0">
                  <c:v>Педагогов всего</c:v>
                </c:pt>
                <c:pt idx="1">
                  <c:v>Педагогов со стажем до 3х лет</c:v>
                </c:pt>
                <c:pt idx="2">
                  <c:v>Вакансии</c:v>
                </c:pt>
              </c:strCache>
            </c:strRef>
          </c:cat>
          <c:val>
            <c:numRef>
              <c:f>Лист1!$D$2:$F$2</c:f>
              <c:numCache>
                <c:formatCode>General</c:formatCode>
                <c:ptCount val="3"/>
                <c:pt idx="0">
                  <c:v>65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166666666666672"/>
          <c:y val="0.20921223388743074"/>
          <c:w val="0.34166666666666667"/>
          <c:h val="0.78527923592884219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C06E0-5DB3-4BA8-8257-916FD65C858A}" type="doc">
      <dgm:prSet loTypeId="urn:microsoft.com/office/officeart/2005/8/layout/defaul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F724283-A3F6-4E42-9A70-B59408A04FC4}">
      <dgm:prSet phldrT="[Текст]" custT="1"/>
      <dgm:spPr>
        <a:ln w="38100">
          <a:solidFill>
            <a:srgbClr val="000000"/>
          </a:solidFill>
        </a:ln>
        <a:effectLst>
          <a:glow rad="228600">
            <a:schemeClr val="accent4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анкетирования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AA0EE1-C75C-4C4C-B194-35F8DEDC5746}" type="parTrans" cxnId="{1495668A-A1DC-4D4C-9E4F-2B3293F35279}">
      <dgm:prSet/>
      <dgm:spPr/>
      <dgm:t>
        <a:bodyPr/>
        <a:lstStyle/>
        <a:p>
          <a:endParaRPr lang="ru-RU"/>
        </a:p>
      </dgm:t>
    </dgm:pt>
    <dgm:pt modelId="{757DB907-1742-4D83-938C-FE79F11A46AA}" type="sibTrans" cxnId="{1495668A-A1DC-4D4C-9E4F-2B3293F35279}">
      <dgm:prSet/>
      <dgm:spPr/>
      <dgm:t>
        <a:bodyPr/>
        <a:lstStyle/>
        <a:p>
          <a:endParaRPr lang="ru-RU"/>
        </a:p>
      </dgm:t>
    </dgm:pt>
    <dgm:pt modelId="{AEE6C909-AB96-48BA-BDBC-F6968379B569}">
      <dgm:prSet phldrT="[Текст]" custT="1"/>
      <dgm:spPr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Школа начинающего педагога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C863D3B4-F5E6-47D9-922C-1A1FE295351C}" type="parTrans" cxnId="{6FDF00E3-5364-4E01-8915-A6FEED845849}">
      <dgm:prSet/>
      <dgm:spPr/>
      <dgm:t>
        <a:bodyPr/>
        <a:lstStyle/>
        <a:p>
          <a:endParaRPr lang="ru-RU"/>
        </a:p>
      </dgm:t>
    </dgm:pt>
    <dgm:pt modelId="{EEA6967F-8CF2-4891-8DC3-ADA28C13014D}" type="sibTrans" cxnId="{6FDF00E3-5364-4E01-8915-A6FEED845849}">
      <dgm:prSet/>
      <dgm:spPr/>
      <dgm:t>
        <a:bodyPr/>
        <a:lstStyle/>
        <a:p>
          <a:endParaRPr lang="ru-RU"/>
        </a:p>
      </dgm:t>
    </dgm:pt>
    <dgm:pt modelId="{E69B45F2-B962-4F03-95FD-38885B8E3CAA}">
      <dgm:prSet phldrT="[Текст]" custT="1"/>
      <dgm:spPr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Мероприятия педагога-психолога</a:t>
          </a:r>
        </a:p>
      </dgm:t>
    </dgm:pt>
    <dgm:pt modelId="{401CA44C-8776-4F9D-8EF5-AA301A01155F}" type="parTrans" cxnId="{1F40F921-F145-4796-BDB5-E43B41515048}">
      <dgm:prSet/>
      <dgm:spPr/>
      <dgm:t>
        <a:bodyPr/>
        <a:lstStyle/>
        <a:p>
          <a:endParaRPr lang="ru-RU"/>
        </a:p>
      </dgm:t>
    </dgm:pt>
    <dgm:pt modelId="{0D43EDED-10CB-4012-9D64-60A7FFDA650E}" type="sibTrans" cxnId="{1F40F921-F145-4796-BDB5-E43B41515048}">
      <dgm:prSet/>
      <dgm:spPr/>
      <dgm:t>
        <a:bodyPr/>
        <a:lstStyle/>
        <a:p>
          <a:endParaRPr lang="ru-RU"/>
        </a:p>
      </dgm:t>
    </dgm:pt>
    <dgm:pt modelId="{7B1BF595-C538-434A-9D8E-B0F50F3E0339}">
      <dgm:prSet phldrT="[Текст]" custT="1"/>
      <dgm:spPr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Работа педагогов-наставников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65F4B80-BACD-48AE-AC26-36B0376FB6A5}" type="parTrans" cxnId="{1CAEEF3C-EA3F-42AC-906F-9917A82A6F02}">
      <dgm:prSet/>
      <dgm:spPr/>
      <dgm:t>
        <a:bodyPr/>
        <a:lstStyle/>
        <a:p>
          <a:endParaRPr lang="ru-RU"/>
        </a:p>
      </dgm:t>
    </dgm:pt>
    <dgm:pt modelId="{17AD5097-B519-4919-83CF-973AE67DA779}" type="sibTrans" cxnId="{1CAEEF3C-EA3F-42AC-906F-9917A82A6F02}">
      <dgm:prSet/>
      <dgm:spPr/>
      <dgm:t>
        <a:bodyPr/>
        <a:lstStyle/>
        <a:p>
          <a:endParaRPr lang="ru-RU"/>
        </a:p>
      </dgm:t>
    </dgm:pt>
    <dgm:pt modelId="{6C0AF78D-F7D8-4047-861F-C46B0B841DBE}">
      <dgm:prSet phldrT="[Текст]" custT="1"/>
      <dgm:spPr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Организация внешнего взаимодействия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4F034B31-CD4E-4279-BE0B-3795E5BAADF9}" type="parTrans" cxnId="{AA4FE577-CF08-4C28-A9D1-48EEC4D7295B}">
      <dgm:prSet/>
      <dgm:spPr/>
      <dgm:t>
        <a:bodyPr/>
        <a:lstStyle/>
        <a:p>
          <a:endParaRPr lang="ru-RU"/>
        </a:p>
      </dgm:t>
    </dgm:pt>
    <dgm:pt modelId="{4CCD9EB2-5D33-4C53-A862-BCEAB34C4582}" type="sibTrans" cxnId="{AA4FE577-CF08-4C28-A9D1-48EEC4D7295B}">
      <dgm:prSet/>
      <dgm:spPr/>
      <dgm:t>
        <a:bodyPr/>
        <a:lstStyle/>
        <a:p>
          <a:endParaRPr lang="ru-RU"/>
        </a:p>
      </dgm:t>
    </dgm:pt>
    <dgm:pt modelId="{F6F84A14-C966-404D-9FAE-2F528076AF84}" type="pres">
      <dgm:prSet presAssocID="{03DC06E0-5DB3-4BA8-8257-916FD65C8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9DAB1-68BE-48D6-82C4-C3BD82D46470}" type="pres">
      <dgm:prSet presAssocID="{CF724283-A3F6-4E42-9A70-B59408A04FC4}" presName="node" presStyleLbl="node1" presStyleIdx="0" presStyleCnt="5" custLinFactNeighborX="2834" custLinFactNeighborY="-25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36EFC-3A33-4CAC-92B8-80C50B6B7BE5}" type="pres">
      <dgm:prSet presAssocID="{757DB907-1742-4D83-938C-FE79F11A46AA}" presName="sibTrans" presStyleCnt="0"/>
      <dgm:spPr/>
    </dgm:pt>
    <dgm:pt modelId="{CA2883DA-7539-4694-A542-FA2201F7C64A}" type="pres">
      <dgm:prSet presAssocID="{AEE6C909-AB96-48BA-BDBC-F6968379B569}" presName="node" presStyleLbl="node1" presStyleIdx="1" presStyleCnt="5" custLinFactNeighborX="5" custLinFactNeighborY="-2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79225-51D0-45C0-930C-6DDAC13D3C9D}" type="pres">
      <dgm:prSet presAssocID="{EEA6967F-8CF2-4891-8DC3-ADA28C13014D}" presName="sibTrans" presStyleCnt="0"/>
      <dgm:spPr/>
    </dgm:pt>
    <dgm:pt modelId="{0405026A-0207-4B70-A488-3F9A83EF4ABA}" type="pres">
      <dgm:prSet presAssocID="{E69B45F2-B962-4F03-95FD-38885B8E3CAA}" presName="node" presStyleLbl="node1" presStyleIdx="2" presStyleCnt="5" custLinFactNeighborX="-2548" custLinFactNeighborY="-27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62B2D-E327-43EB-88C2-5483B2B83A36}" type="pres">
      <dgm:prSet presAssocID="{0D43EDED-10CB-4012-9D64-60A7FFDA650E}" presName="sibTrans" presStyleCnt="0"/>
      <dgm:spPr/>
    </dgm:pt>
    <dgm:pt modelId="{F9714DE6-3653-420D-8900-BF13D70BEF07}" type="pres">
      <dgm:prSet presAssocID="{7B1BF595-C538-434A-9D8E-B0F50F3E0339}" presName="node" presStyleLbl="node1" presStyleIdx="3" presStyleCnt="5" custScaleX="112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61C0B-5886-4351-8276-F70D037ADD99}" type="pres">
      <dgm:prSet presAssocID="{17AD5097-B519-4919-83CF-973AE67DA779}" presName="sibTrans" presStyleCnt="0"/>
      <dgm:spPr/>
    </dgm:pt>
    <dgm:pt modelId="{B46333E9-E068-4895-A26E-DD4C86BEC103}" type="pres">
      <dgm:prSet presAssocID="{6C0AF78D-F7D8-4047-861F-C46B0B841DBE}" presName="node" presStyleLbl="node1" presStyleIdx="4" presStyleCnt="5" custScaleX="10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264E5-8A8B-4059-BB15-91567F36390A}" type="presOf" srcId="{E69B45F2-B962-4F03-95FD-38885B8E3CAA}" destId="{0405026A-0207-4B70-A488-3F9A83EF4ABA}" srcOrd="0" destOrd="0" presId="urn:microsoft.com/office/officeart/2005/8/layout/default"/>
    <dgm:cxn modelId="{B754BC0A-ABD8-4186-BA36-1CCF27A702EE}" type="presOf" srcId="{AEE6C909-AB96-48BA-BDBC-F6968379B569}" destId="{CA2883DA-7539-4694-A542-FA2201F7C64A}" srcOrd="0" destOrd="0" presId="urn:microsoft.com/office/officeart/2005/8/layout/default"/>
    <dgm:cxn modelId="{1CAEEF3C-EA3F-42AC-906F-9917A82A6F02}" srcId="{03DC06E0-5DB3-4BA8-8257-916FD65C858A}" destId="{7B1BF595-C538-434A-9D8E-B0F50F3E0339}" srcOrd="3" destOrd="0" parTransId="{265F4B80-BACD-48AE-AC26-36B0376FB6A5}" sibTransId="{17AD5097-B519-4919-83CF-973AE67DA779}"/>
    <dgm:cxn modelId="{0DDDBBD3-7A38-47BE-A806-26A5FF0C18D6}" type="presOf" srcId="{7B1BF595-C538-434A-9D8E-B0F50F3E0339}" destId="{F9714DE6-3653-420D-8900-BF13D70BEF07}" srcOrd="0" destOrd="0" presId="urn:microsoft.com/office/officeart/2005/8/layout/default"/>
    <dgm:cxn modelId="{6FDF00E3-5364-4E01-8915-A6FEED845849}" srcId="{03DC06E0-5DB3-4BA8-8257-916FD65C858A}" destId="{AEE6C909-AB96-48BA-BDBC-F6968379B569}" srcOrd="1" destOrd="0" parTransId="{C863D3B4-F5E6-47D9-922C-1A1FE295351C}" sibTransId="{EEA6967F-8CF2-4891-8DC3-ADA28C13014D}"/>
    <dgm:cxn modelId="{1F40F921-F145-4796-BDB5-E43B41515048}" srcId="{03DC06E0-5DB3-4BA8-8257-916FD65C858A}" destId="{E69B45F2-B962-4F03-95FD-38885B8E3CAA}" srcOrd="2" destOrd="0" parTransId="{401CA44C-8776-4F9D-8EF5-AA301A01155F}" sibTransId="{0D43EDED-10CB-4012-9D64-60A7FFDA650E}"/>
    <dgm:cxn modelId="{74A6BD67-0ABA-4539-929F-8B3B27F4F059}" type="presOf" srcId="{03DC06E0-5DB3-4BA8-8257-916FD65C858A}" destId="{F6F84A14-C966-404D-9FAE-2F528076AF84}" srcOrd="0" destOrd="0" presId="urn:microsoft.com/office/officeart/2005/8/layout/default"/>
    <dgm:cxn modelId="{6C39B3C8-6EE6-44D0-9FDB-89CEA719E9DB}" type="presOf" srcId="{6C0AF78D-F7D8-4047-861F-C46B0B841DBE}" destId="{B46333E9-E068-4895-A26E-DD4C86BEC103}" srcOrd="0" destOrd="0" presId="urn:microsoft.com/office/officeart/2005/8/layout/default"/>
    <dgm:cxn modelId="{1495668A-A1DC-4D4C-9E4F-2B3293F35279}" srcId="{03DC06E0-5DB3-4BA8-8257-916FD65C858A}" destId="{CF724283-A3F6-4E42-9A70-B59408A04FC4}" srcOrd="0" destOrd="0" parTransId="{BFAA0EE1-C75C-4C4C-B194-35F8DEDC5746}" sibTransId="{757DB907-1742-4D83-938C-FE79F11A46AA}"/>
    <dgm:cxn modelId="{7258CB59-9341-4DB6-9DA3-1373EE9DCAC6}" type="presOf" srcId="{CF724283-A3F6-4E42-9A70-B59408A04FC4}" destId="{8B49DAB1-68BE-48D6-82C4-C3BD82D46470}" srcOrd="0" destOrd="0" presId="urn:microsoft.com/office/officeart/2005/8/layout/default"/>
    <dgm:cxn modelId="{AA4FE577-CF08-4C28-A9D1-48EEC4D7295B}" srcId="{03DC06E0-5DB3-4BA8-8257-916FD65C858A}" destId="{6C0AF78D-F7D8-4047-861F-C46B0B841DBE}" srcOrd="4" destOrd="0" parTransId="{4F034B31-CD4E-4279-BE0B-3795E5BAADF9}" sibTransId="{4CCD9EB2-5D33-4C53-A862-BCEAB34C4582}"/>
    <dgm:cxn modelId="{964429D5-13D1-40E4-BB40-5B65D50B044F}" type="presParOf" srcId="{F6F84A14-C966-404D-9FAE-2F528076AF84}" destId="{8B49DAB1-68BE-48D6-82C4-C3BD82D46470}" srcOrd="0" destOrd="0" presId="urn:microsoft.com/office/officeart/2005/8/layout/default"/>
    <dgm:cxn modelId="{12B8530C-A626-41FC-A1CF-0906D7D74C89}" type="presParOf" srcId="{F6F84A14-C966-404D-9FAE-2F528076AF84}" destId="{E6D36EFC-3A33-4CAC-92B8-80C50B6B7BE5}" srcOrd="1" destOrd="0" presId="urn:microsoft.com/office/officeart/2005/8/layout/default"/>
    <dgm:cxn modelId="{C286C8C0-8077-4369-B3FE-64D9F53F4D66}" type="presParOf" srcId="{F6F84A14-C966-404D-9FAE-2F528076AF84}" destId="{CA2883DA-7539-4694-A542-FA2201F7C64A}" srcOrd="2" destOrd="0" presId="urn:microsoft.com/office/officeart/2005/8/layout/default"/>
    <dgm:cxn modelId="{774BFB18-1D51-40BD-A5BE-F9F6F9A6D9D9}" type="presParOf" srcId="{F6F84A14-C966-404D-9FAE-2F528076AF84}" destId="{CDB79225-51D0-45C0-930C-6DDAC13D3C9D}" srcOrd="3" destOrd="0" presId="urn:microsoft.com/office/officeart/2005/8/layout/default"/>
    <dgm:cxn modelId="{D60AAFC0-B509-44BC-858F-4263117ED289}" type="presParOf" srcId="{F6F84A14-C966-404D-9FAE-2F528076AF84}" destId="{0405026A-0207-4B70-A488-3F9A83EF4ABA}" srcOrd="4" destOrd="0" presId="urn:microsoft.com/office/officeart/2005/8/layout/default"/>
    <dgm:cxn modelId="{0B19C31C-29A7-41B2-A228-340432A7413E}" type="presParOf" srcId="{F6F84A14-C966-404D-9FAE-2F528076AF84}" destId="{9C862B2D-E327-43EB-88C2-5483B2B83A36}" srcOrd="5" destOrd="0" presId="urn:microsoft.com/office/officeart/2005/8/layout/default"/>
    <dgm:cxn modelId="{74960DA1-54B6-42DD-8006-215E6C62F15E}" type="presParOf" srcId="{F6F84A14-C966-404D-9FAE-2F528076AF84}" destId="{F9714DE6-3653-420D-8900-BF13D70BEF07}" srcOrd="6" destOrd="0" presId="urn:microsoft.com/office/officeart/2005/8/layout/default"/>
    <dgm:cxn modelId="{0904DD0B-6E8E-461D-9B0A-66300413F727}" type="presParOf" srcId="{F6F84A14-C966-404D-9FAE-2F528076AF84}" destId="{75661C0B-5886-4351-8276-F70D037ADD99}" srcOrd="7" destOrd="0" presId="urn:microsoft.com/office/officeart/2005/8/layout/default"/>
    <dgm:cxn modelId="{67B26EB9-E7F8-4B5A-935B-C263726D1FD5}" type="presParOf" srcId="{F6F84A14-C966-404D-9FAE-2F528076AF84}" destId="{B46333E9-E068-4895-A26E-DD4C86BEC10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E2B00-0B32-4C83-8849-9082E4892B4A}" type="doc">
      <dgm:prSet loTypeId="urn:microsoft.com/office/officeart/2005/8/layout/defaul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A1AF0B6-F3B8-4339-9FC8-C8556F927E02}">
      <dgm:prSet phldrT="[Текст]" custT="1"/>
      <dgm:spPr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Проведение занятий, публичные выступления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270227D0-3129-4497-8CD6-C00E1B9881DE}" type="parTrans" cxnId="{E34E741C-A6C6-49A3-B111-67E64A2F56C3}">
      <dgm:prSet/>
      <dgm:spPr/>
      <dgm:t>
        <a:bodyPr/>
        <a:lstStyle/>
        <a:p>
          <a:endParaRPr lang="ru-RU"/>
        </a:p>
      </dgm:t>
    </dgm:pt>
    <dgm:pt modelId="{8B9E59DB-7C4F-4111-81F8-F0926A58E191}" type="sibTrans" cxnId="{E34E741C-A6C6-49A3-B111-67E64A2F56C3}">
      <dgm:prSet/>
      <dgm:spPr/>
      <dgm:t>
        <a:bodyPr/>
        <a:lstStyle/>
        <a:p>
          <a:endParaRPr lang="ru-RU"/>
        </a:p>
      </dgm:t>
    </dgm:pt>
    <dgm:pt modelId="{86653443-4F07-4269-9AB7-76C639F9F501}">
      <dgm:prSet phldrT="[Текст]" custT="1"/>
      <dgm:spPr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Общение с родителями и коллегами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6EF664BC-A438-409F-8D64-9D7CD4DBA65D}" type="parTrans" cxnId="{F1E4A8EE-D1C3-48D1-9DB7-216100D65355}">
      <dgm:prSet/>
      <dgm:spPr/>
      <dgm:t>
        <a:bodyPr/>
        <a:lstStyle/>
        <a:p>
          <a:endParaRPr lang="ru-RU"/>
        </a:p>
      </dgm:t>
    </dgm:pt>
    <dgm:pt modelId="{623A0CD1-2049-4AB7-8A9E-9B36004A99D8}" type="sibTrans" cxnId="{F1E4A8EE-D1C3-48D1-9DB7-216100D65355}">
      <dgm:prSet/>
      <dgm:spPr/>
      <dgm:t>
        <a:bodyPr/>
        <a:lstStyle/>
        <a:p>
          <a:endParaRPr lang="ru-RU"/>
        </a:p>
      </dgm:t>
    </dgm:pt>
    <dgm:pt modelId="{9B3638BD-2CD0-4D39-9823-456DEF78088B}">
      <dgm:prSet phldrT="[Текст]" custT="1"/>
      <dgm:spPr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/>
              <a:ea typeface="Calibri"/>
            </a:rPr>
            <a:t>Документация педагога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dirty="0" smtClean="0">
              <a:latin typeface="Times New Roman"/>
              <a:ea typeface="Calibri"/>
            </a:rPr>
            <a:t> </a:t>
          </a:r>
          <a:endParaRPr lang="ru-RU" sz="2100" dirty="0" smtClean="0">
            <a:latin typeface="Times New Roman"/>
            <a:ea typeface="Calibri"/>
          </a:endParaRPr>
        </a:p>
      </dgm:t>
    </dgm:pt>
    <dgm:pt modelId="{418CD5AC-69A9-4AB1-8651-92EA825A304C}" type="sibTrans" cxnId="{17FDCAC4-041B-4484-8881-3199BC8EADC0}">
      <dgm:prSet/>
      <dgm:spPr/>
      <dgm:t>
        <a:bodyPr/>
        <a:lstStyle/>
        <a:p>
          <a:endParaRPr lang="ru-RU"/>
        </a:p>
      </dgm:t>
    </dgm:pt>
    <dgm:pt modelId="{A97C433B-9A8F-4261-8400-C8797FB0F54C}" type="parTrans" cxnId="{17FDCAC4-041B-4484-8881-3199BC8EADC0}">
      <dgm:prSet/>
      <dgm:spPr/>
      <dgm:t>
        <a:bodyPr/>
        <a:lstStyle/>
        <a:p>
          <a:endParaRPr lang="ru-RU"/>
        </a:p>
      </dgm:t>
    </dgm:pt>
    <dgm:pt modelId="{29527B12-9DAA-4BAC-B772-4BF550900BF4}" type="pres">
      <dgm:prSet presAssocID="{C12E2B00-0B32-4C83-8849-9082E4892B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56BF8-F839-4262-A40F-0C7F62FE6F70}" type="pres">
      <dgm:prSet presAssocID="{9B3638BD-2CD0-4D39-9823-456DEF78088B}" presName="node" presStyleLbl="node1" presStyleIdx="0" presStyleCnt="3" custScaleX="36245" custScaleY="31254" custLinFactNeighborY="-4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B10CB9-E486-43C9-A971-42FB4CF308DD}" type="pres">
      <dgm:prSet presAssocID="{418CD5AC-69A9-4AB1-8651-92EA825A304C}" presName="sibTrans" presStyleCnt="0"/>
      <dgm:spPr/>
    </dgm:pt>
    <dgm:pt modelId="{4E011746-6551-46C3-A7F1-F1DFBD28898B}" type="pres">
      <dgm:prSet presAssocID="{5A1AF0B6-F3B8-4339-9FC8-C8556F927E02}" presName="node" presStyleLbl="node1" presStyleIdx="1" presStyleCnt="3" custScaleX="35580" custScaleY="32265" custLinFactNeighborX="-4138" custLinFactNeighborY="-4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50B83-316F-402A-93A4-752BF264FC2C}" type="pres">
      <dgm:prSet presAssocID="{8B9E59DB-7C4F-4111-81F8-F0926A58E191}" presName="sibTrans" presStyleCnt="0"/>
      <dgm:spPr/>
    </dgm:pt>
    <dgm:pt modelId="{DE15F1F9-E81C-4257-AA74-8CD006A43F5F}" type="pres">
      <dgm:prSet presAssocID="{86653443-4F07-4269-9AB7-76C639F9F501}" presName="node" presStyleLbl="node1" presStyleIdx="2" presStyleCnt="3" custScaleX="53539" custScaleY="21731" custLinFactNeighborX="-3108" custLinFactNeighborY="-18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4A8EE-D1C3-48D1-9DB7-216100D65355}" srcId="{C12E2B00-0B32-4C83-8849-9082E4892B4A}" destId="{86653443-4F07-4269-9AB7-76C639F9F501}" srcOrd="2" destOrd="0" parTransId="{6EF664BC-A438-409F-8D64-9D7CD4DBA65D}" sibTransId="{623A0CD1-2049-4AB7-8A9E-9B36004A99D8}"/>
    <dgm:cxn modelId="{2750B7C7-0F65-48C1-8B89-9405D915C3C8}" type="presOf" srcId="{5A1AF0B6-F3B8-4339-9FC8-C8556F927E02}" destId="{4E011746-6551-46C3-A7F1-F1DFBD28898B}" srcOrd="0" destOrd="0" presId="urn:microsoft.com/office/officeart/2005/8/layout/default"/>
    <dgm:cxn modelId="{FA020300-F72A-4217-B3AD-A1329F384A11}" type="presOf" srcId="{9B3638BD-2CD0-4D39-9823-456DEF78088B}" destId="{5E156BF8-F839-4262-A40F-0C7F62FE6F70}" srcOrd="0" destOrd="0" presId="urn:microsoft.com/office/officeart/2005/8/layout/default"/>
    <dgm:cxn modelId="{E34E741C-A6C6-49A3-B111-67E64A2F56C3}" srcId="{C12E2B00-0B32-4C83-8849-9082E4892B4A}" destId="{5A1AF0B6-F3B8-4339-9FC8-C8556F927E02}" srcOrd="1" destOrd="0" parTransId="{270227D0-3129-4497-8CD6-C00E1B9881DE}" sibTransId="{8B9E59DB-7C4F-4111-81F8-F0926A58E191}"/>
    <dgm:cxn modelId="{ED606E0F-6145-4A37-9B45-43A091C6505B}" type="presOf" srcId="{86653443-4F07-4269-9AB7-76C639F9F501}" destId="{DE15F1F9-E81C-4257-AA74-8CD006A43F5F}" srcOrd="0" destOrd="0" presId="urn:microsoft.com/office/officeart/2005/8/layout/default"/>
    <dgm:cxn modelId="{C5C8DC63-3454-444D-AB52-41971D6A0138}" type="presOf" srcId="{C12E2B00-0B32-4C83-8849-9082E4892B4A}" destId="{29527B12-9DAA-4BAC-B772-4BF550900BF4}" srcOrd="0" destOrd="0" presId="urn:microsoft.com/office/officeart/2005/8/layout/default"/>
    <dgm:cxn modelId="{17FDCAC4-041B-4484-8881-3199BC8EADC0}" srcId="{C12E2B00-0B32-4C83-8849-9082E4892B4A}" destId="{9B3638BD-2CD0-4D39-9823-456DEF78088B}" srcOrd="0" destOrd="0" parTransId="{A97C433B-9A8F-4261-8400-C8797FB0F54C}" sibTransId="{418CD5AC-69A9-4AB1-8651-92EA825A304C}"/>
    <dgm:cxn modelId="{DF94A146-625B-4B0D-9E46-AFF9F11C0C4D}" type="presParOf" srcId="{29527B12-9DAA-4BAC-B772-4BF550900BF4}" destId="{5E156BF8-F839-4262-A40F-0C7F62FE6F70}" srcOrd="0" destOrd="0" presId="urn:microsoft.com/office/officeart/2005/8/layout/default"/>
    <dgm:cxn modelId="{0FC07E5D-D14D-4455-B53C-6759DDFCB07C}" type="presParOf" srcId="{29527B12-9DAA-4BAC-B772-4BF550900BF4}" destId="{3FB10CB9-E486-43C9-A971-42FB4CF308DD}" srcOrd="1" destOrd="0" presId="urn:microsoft.com/office/officeart/2005/8/layout/default"/>
    <dgm:cxn modelId="{D0F3545B-716E-483B-A0F8-5BB68A8A53E9}" type="presParOf" srcId="{29527B12-9DAA-4BAC-B772-4BF550900BF4}" destId="{4E011746-6551-46C3-A7F1-F1DFBD28898B}" srcOrd="2" destOrd="0" presId="urn:microsoft.com/office/officeart/2005/8/layout/default"/>
    <dgm:cxn modelId="{8B520159-F71E-4D2E-AA81-B5C309646E37}" type="presParOf" srcId="{29527B12-9DAA-4BAC-B772-4BF550900BF4}" destId="{C4250B83-316F-402A-93A4-752BF264FC2C}" srcOrd="3" destOrd="0" presId="urn:microsoft.com/office/officeart/2005/8/layout/default"/>
    <dgm:cxn modelId="{95366F92-24A9-4DE0-ADF3-64A5FF0106BC}" type="presParOf" srcId="{29527B12-9DAA-4BAC-B772-4BF550900BF4}" destId="{DE15F1F9-E81C-4257-AA74-8CD006A43F5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B9A6A-DE72-49F5-B1D1-EC285237911E}" type="doc">
      <dgm:prSet loTypeId="urn:microsoft.com/office/officeart/2005/8/layout/radial2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2463E1EA-6F0D-4CA5-AADA-0D117D834642}">
      <dgm:prSet phldrT="[Текст]" custT="1"/>
      <dgm:spPr>
        <a:ln w="38100">
          <a:solidFill>
            <a:srgbClr val="57111C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</a:p>
        <a:p>
          <a:pPr algn="ctr"/>
          <a:r>
            <a:rPr lang="ru-RU" sz="16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10 педагогов-наставников</a:t>
          </a:r>
          <a:r>
            <a:rPr lang="ru-RU" sz="16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b="1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6AAA4F-DE40-4327-922D-F25EA233BD1D}" type="parTrans" cxnId="{FDBC4242-F03C-4997-91A2-28E6A68E23DC}">
      <dgm:prSet/>
      <dgm:spPr/>
      <dgm:t>
        <a:bodyPr/>
        <a:lstStyle/>
        <a:p>
          <a:endParaRPr lang="ru-RU"/>
        </a:p>
      </dgm:t>
    </dgm:pt>
    <dgm:pt modelId="{D8FE2E1D-6790-41BF-88FD-6F2633AEFC60}" type="sibTrans" cxnId="{FDBC4242-F03C-4997-91A2-28E6A68E23DC}">
      <dgm:prSet/>
      <dgm:spPr/>
      <dgm:t>
        <a:bodyPr/>
        <a:lstStyle/>
        <a:p>
          <a:endParaRPr lang="ru-RU"/>
        </a:p>
      </dgm:t>
    </dgm:pt>
    <dgm:pt modelId="{0BE1AEA7-0ADF-4C7E-BE6B-C8574D5BC0D8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5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19 начинающих педагогов</a:t>
          </a:r>
          <a:endParaRPr lang="ru-RU" sz="3500" b="1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61AD8A-947A-4267-B5EA-C676220C9D65}" type="parTrans" cxnId="{815E65C5-ABE0-44B9-8C30-452879F397E2}">
      <dgm:prSet/>
      <dgm:spPr/>
      <dgm:t>
        <a:bodyPr/>
        <a:lstStyle/>
        <a:p>
          <a:endParaRPr lang="ru-RU"/>
        </a:p>
      </dgm:t>
    </dgm:pt>
    <dgm:pt modelId="{0231D9EF-AEB3-467C-B6B4-A28388AA9787}" type="sibTrans" cxnId="{815E65C5-ABE0-44B9-8C30-452879F397E2}">
      <dgm:prSet/>
      <dgm:spPr/>
      <dgm:t>
        <a:bodyPr/>
        <a:lstStyle/>
        <a:p>
          <a:endParaRPr lang="ru-RU"/>
        </a:p>
      </dgm:t>
    </dgm:pt>
    <dgm:pt modelId="{7046A19E-2595-4D9A-A6EE-B0A6990F42EF}">
      <dgm:prSet phldrT="[Текст]" custT="1"/>
      <dgm:spPr>
        <a:ln w="38100">
          <a:solidFill>
            <a:srgbClr val="57111C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Инструктор по плаванию</a:t>
          </a:r>
          <a:endParaRPr lang="ru-RU" sz="2000" b="1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C21434-B4C5-4305-B1BF-AEFD43EAC2B2}" type="parTrans" cxnId="{7C7D9ABE-7B2B-4C3C-B221-67F964F9E6D7}">
      <dgm:prSet/>
      <dgm:spPr/>
      <dgm:t>
        <a:bodyPr/>
        <a:lstStyle/>
        <a:p>
          <a:endParaRPr lang="ru-RU"/>
        </a:p>
      </dgm:t>
    </dgm:pt>
    <dgm:pt modelId="{CB431676-D566-43EB-B267-C9A201057D2D}" type="sibTrans" cxnId="{7C7D9ABE-7B2B-4C3C-B221-67F964F9E6D7}">
      <dgm:prSet/>
      <dgm:spPr/>
      <dgm:t>
        <a:bodyPr/>
        <a:lstStyle/>
        <a:p>
          <a:endParaRPr lang="ru-RU"/>
        </a:p>
      </dgm:t>
    </dgm:pt>
    <dgm:pt modelId="{DC1641AF-4EF1-408C-9C3D-3F87C9CFF077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  1 начинающий педагог</a:t>
          </a:r>
          <a:endParaRPr lang="ru-RU" dirty="0"/>
        </a:p>
      </dgm:t>
    </dgm:pt>
    <dgm:pt modelId="{0759C897-2018-4B43-AA55-69966C9CA1BB}" type="parTrans" cxnId="{52A68D4F-7ADD-4D16-84E5-B265D6D2EB97}">
      <dgm:prSet/>
      <dgm:spPr/>
      <dgm:t>
        <a:bodyPr/>
        <a:lstStyle/>
        <a:p>
          <a:endParaRPr lang="ru-RU"/>
        </a:p>
      </dgm:t>
    </dgm:pt>
    <dgm:pt modelId="{0871F2F1-A21D-4DE1-ACA8-95A4B28608F7}" type="sibTrans" cxnId="{52A68D4F-7ADD-4D16-84E5-B265D6D2EB97}">
      <dgm:prSet/>
      <dgm:spPr/>
      <dgm:t>
        <a:bodyPr/>
        <a:lstStyle/>
        <a:p>
          <a:endParaRPr lang="ru-RU"/>
        </a:p>
      </dgm:t>
    </dgm:pt>
    <dgm:pt modelId="{2E6FD3AA-15BE-4EA2-AEC3-2008F900B2D7}">
      <dgm:prSet phldrT="[Текст]" custT="1"/>
      <dgm:spPr>
        <a:ln w="38100">
          <a:solidFill>
            <a:srgbClr val="57111C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Инструктор по ФК</a:t>
          </a:r>
          <a:endParaRPr lang="ru-RU" sz="2000" b="1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91D11E-E924-466A-BA3F-0E50FBB36673}" type="parTrans" cxnId="{D7B72DEC-806A-45A9-B56A-7E71945BCFF3}">
      <dgm:prSet/>
      <dgm:spPr/>
      <dgm:t>
        <a:bodyPr/>
        <a:lstStyle/>
        <a:p>
          <a:endParaRPr lang="ru-RU"/>
        </a:p>
      </dgm:t>
    </dgm:pt>
    <dgm:pt modelId="{D3BDDC8D-3C48-4240-A17A-990827F3EE8A}" type="sibTrans" cxnId="{D7B72DEC-806A-45A9-B56A-7E71945BCFF3}">
      <dgm:prSet/>
      <dgm:spPr/>
      <dgm:t>
        <a:bodyPr/>
        <a:lstStyle/>
        <a:p>
          <a:endParaRPr lang="ru-RU"/>
        </a:p>
      </dgm:t>
    </dgm:pt>
    <dgm:pt modelId="{C16E7607-549F-4EBD-9C45-A28097E7798F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1 начинающий педагог</a:t>
          </a:r>
          <a:endParaRPr lang="ru-RU" b="1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F746D6-37FF-4327-A768-30158E14F544}" type="parTrans" cxnId="{9F5AC78B-FAB4-4296-A38B-C88F57108F93}">
      <dgm:prSet/>
      <dgm:spPr/>
      <dgm:t>
        <a:bodyPr/>
        <a:lstStyle/>
        <a:p>
          <a:endParaRPr lang="ru-RU"/>
        </a:p>
      </dgm:t>
    </dgm:pt>
    <dgm:pt modelId="{6F49439A-6612-4A76-AB0E-4558E23B4A43}" type="sibTrans" cxnId="{9F5AC78B-FAB4-4296-A38B-C88F57108F93}">
      <dgm:prSet/>
      <dgm:spPr/>
      <dgm:t>
        <a:bodyPr/>
        <a:lstStyle/>
        <a:p>
          <a:endParaRPr lang="ru-RU"/>
        </a:p>
      </dgm:t>
    </dgm:pt>
    <dgm:pt modelId="{DEF68F21-ED89-4241-8479-CBEDC073C726}" type="pres">
      <dgm:prSet presAssocID="{173B9A6A-DE72-49F5-B1D1-EC285237911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BCB93C-E25E-4E32-BF32-0A70E248B4B4}" type="pres">
      <dgm:prSet presAssocID="{173B9A6A-DE72-49F5-B1D1-EC285237911E}" presName="cycle" presStyleCnt="0"/>
      <dgm:spPr/>
    </dgm:pt>
    <dgm:pt modelId="{AA396E37-C711-4CCA-935B-C92355E585B2}" type="pres">
      <dgm:prSet presAssocID="{173B9A6A-DE72-49F5-B1D1-EC285237911E}" presName="centerShape" presStyleCnt="0"/>
      <dgm:spPr/>
    </dgm:pt>
    <dgm:pt modelId="{D997FC67-B7D8-4B2E-AB03-B45E1CE7CBF2}" type="pres">
      <dgm:prSet presAssocID="{173B9A6A-DE72-49F5-B1D1-EC285237911E}" presName="connSite" presStyleLbl="node1" presStyleIdx="0" presStyleCnt="4"/>
      <dgm:spPr/>
    </dgm:pt>
    <dgm:pt modelId="{B2022838-A21F-40F7-9ACF-BAC30DAC6BB0}" type="pres">
      <dgm:prSet presAssocID="{173B9A6A-DE72-49F5-B1D1-EC285237911E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57150">
          <a:solidFill>
            <a:srgbClr val="57111C"/>
          </a:solidFill>
        </a:ln>
      </dgm:spPr>
      <dgm:t>
        <a:bodyPr/>
        <a:lstStyle/>
        <a:p>
          <a:endParaRPr lang="ru-RU"/>
        </a:p>
      </dgm:t>
    </dgm:pt>
    <dgm:pt modelId="{7382B718-8CC2-4E0E-ABC7-C148E71925B5}" type="pres">
      <dgm:prSet presAssocID="{4F6AAA4F-DE40-4327-922D-F25EA233BD1D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6FEEB8E-B24E-4AD7-BFDC-8E725EAC3D88}" type="pres">
      <dgm:prSet presAssocID="{2463E1EA-6F0D-4CA5-AADA-0D117D834642}" presName="node" presStyleCnt="0"/>
      <dgm:spPr/>
    </dgm:pt>
    <dgm:pt modelId="{86024866-532B-4691-A6BE-EC57DA8E14E4}" type="pres">
      <dgm:prSet presAssocID="{2463E1EA-6F0D-4CA5-AADA-0D117D834642}" presName="parentNode" presStyleLbl="node1" presStyleIdx="1" presStyleCnt="4" custScaleX="118151" custScaleY="1178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5E9BA-A714-4D69-BA3F-6ACEFC380385}" type="pres">
      <dgm:prSet presAssocID="{2463E1EA-6F0D-4CA5-AADA-0D117D83464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1D65D-3DD4-48D9-BB97-4ECB1486884E}" type="pres">
      <dgm:prSet presAssocID="{09C21434-B4C5-4305-B1BF-AEFD43EAC2B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FE89D3-DF3A-4C6E-9D74-9CFF58A991AA}" type="pres">
      <dgm:prSet presAssocID="{7046A19E-2595-4D9A-A6EE-B0A6990F42EF}" presName="node" presStyleCnt="0"/>
      <dgm:spPr/>
    </dgm:pt>
    <dgm:pt modelId="{CF8388A3-0FE0-4F68-8914-47F575A9447B}" type="pres">
      <dgm:prSet presAssocID="{7046A19E-2595-4D9A-A6EE-B0A6990F42EF}" presName="parentNode" presStyleLbl="node1" presStyleIdx="2" presStyleCnt="4" custScaleX="117560" custScaleY="116637" custLinFactNeighborX="336" custLinFactNeighborY="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96804-CD5C-4EC5-B6C6-D4CAD2FC311B}" type="pres">
      <dgm:prSet presAssocID="{7046A19E-2595-4D9A-A6EE-B0A6990F42E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8DAD3-3C10-42A5-BCD8-622A1B52952E}" type="pres">
      <dgm:prSet presAssocID="{4691D11E-E924-466A-BA3F-0E50FBB3667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68F26417-FD00-4857-9ADC-A6360826362F}" type="pres">
      <dgm:prSet presAssocID="{2E6FD3AA-15BE-4EA2-AEC3-2008F900B2D7}" presName="node" presStyleCnt="0"/>
      <dgm:spPr/>
    </dgm:pt>
    <dgm:pt modelId="{9F3D3649-2A91-48ED-969F-28DE3C454E46}" type="pres">
      <dgm:prSet presAssocID="{2E6FD3AA-15BE-4EA2-AEC3-2008F900B2D7}" presName="parentNode" presStyleLbl="node1" presStyleIdx="3" presStyleCnt="4" custScaleX="116971" custScaleY="113610" custLinFactNeighborX="829" custLinFactNeighborY="-19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8C7F7-31B7-4845-AED5-0D611BD55AC1}" type="pres">
      <dgm:prSet presAssocID="{2E6FD3AA-15BE-4EA2-AEC3-2008F900B2D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451CF-4190-45D2-A8C4-517CD822782E}" type="presOf" srcId="{4F6AAA4F-DE40-4327-922D-F25EA233BD1D}" destId="{7382B718-8CC2-4E0E-ABC7-C148E71925B5}" srcOrd="0" destOrd="0" presId="urn:microsoft.com/office/officeart/2005/8/layout/radial2"/>
    <dgm:cxn modelId="{C68E495E-9D08-4215-BFE5-5995BFCA5792}" type="presOf" srcId="{2463E1EA-6F0D-4CA5-AADA-0D117D834642}" destId="{86024866-532B-4691-A6BE-EC57DA8E14E4}" srcOrd="0" destOrd="0" presId="urn:microsoft.com/office/officeart/2005/8/layout/radial2"/>
    <dgm:cxn modelId="{6677DE9C-C8FB-4FB3-B98C-0046F76C37B3}" type="presOf" srcId="{4691D11E-E924-466A-BA3F-0E50FBB36673}" destId="{3058DAD3-3C10-42A5-BCD8-622A1B52952E}" srcOrd="0" destOrd="0" presId="urn:microsoft.com/office/officeart/2005/8/layout/radial2"/>
    <dgm:cxn modelId="{9FB07329-9B4D-43D8-A9CD-B62D74D5CDC9}" type="presOf" srcId="{0BE1AEA7-0ADF-4C7E-BE6B-C8574D5BC0D8}" destId="{83C5E9BA-A714-4D69-BA3F-6ACEFC380385}" srcOrd="0" destOrd="0" presId="urn:microsoft.com/office/officeart/2005/8/layout/radial2"/>
    <dgm:cxn modelId="{D7B72DEC-806A-45A9-B56A-7E71945BCFF3}" srcId="{173B9A6A-DE72-49F5-B1D1-EC285237911E}" destId="{2E6FD3AA-15BE-4EA2-AEC3-2008F900B2D7}" srcOrd="2" destOrd="0" parTransId="{4691D11E-E924-466A-BA3F-0E50FBB36673}" sibTransId="{D3BDDC8D-3C48-4240-A17A-990827F3EE8A}"/>
    <dgm:cxn modelId="{52A68D4F-7ADD-4D16-84E5-B265D6D2EB97}" srcId="{7046A19E-2595-4D9A-A6EE-B0A6990F42EF}" destId="{DC1641AF-4EF1-408C-9C3D-3F87C9CFF077}" srcOrd="0" destOrd="0" parTransId="{0759C897-2018-4B43-AA55-69966C9CA1BB}" sibTransId="{0871F2F1-A21D-4DE1-ACA8-95A4B28608F7}"/>
    <dgm:cxn modelId="{ADEEE45E-B2AC-4A2F-A84C-5F49775616E7}" type="presOf" srcId="{2E6FD3AA-15BE-4EA2-AEC3-2008F900B2D7}" destId="{9F3D3649-2A91-48ED-969F-28DE3C454E46}" srcOrd="0" destOrd="0" presId="urn:microsoft.com/office/officeart/2005/8/layout/radial2"/>
    <dgm:cxn modelId="{815E65C5-ABE0-44B9-8C30-452879F397E2}" srcId="{2463E1EA-6F0D-4CA5-AADA-0D117D834642}" destId="{0BE1AEA7-0ADF-4C7E-BE6B-C8574D5BC0D8}" srcOrd="0" destOrd="0" parTransId="{EC61AD8A-947A-4267-B5EA-C676220C9D65}" sibTransId="{0231D9EF-AEB3-467C-B6B4-A28388AA9787}"/>
    <dgm:cxn modelId="{E1DA40B8-9AD7-4C5D-8452-0C46646623C2}" type="presOf" srcId="{DC1641AF-4EF1-408C-9C3D-3F87C9CFF077}" destId="{76D96804-CD5C-4EC5-B6C6-D4CAD2FC311B}" srcOrd="0" destOrd="0" presId="urn:microsoft.com/office/officeart/2005/8/layout/radial2"/>
    <dgm:cxn modelId="{2AD036F7-DA9A-4C41-A8E7-92068B10113B}" type="presOf" srcId="{C16E7607-549F-4EBD-9C45-A28097E7798F}" destId="{1458C7F7-31B7-4845-AED5-0D611BD55AC1}" srcOrd="0" destOrd="0" presId="urn:microsoft.com/office/officeart/2005/8/layout/radial2"/>
    <dgm:cxn modelId="{9F5AC78B-FAB4-4296-A38B-C88F57108F93}" srcId="{2E6FD3AA-15BE-4EA2-AEC3-2008F900B2D7}" destId="{C16E7607-549F-4EBD-9C45-A28097E7798F}" srcOrd="0" destOrd="0" parTransId="{0AF746D6-37FF-4327-A768-30158E14F544}" sibTransId="{6F49439A-6612-4A76-AB0E-4558E23B4A43}"/>
    <dgm:cxn modelId="{7C7D9ABE-7B2B-4C3C-B221-67F964F9E6D7}" srcId="{173B9A6A-DE72-49F5-B1D1-EC285237911E}" destId="{7046A19E-2595-4D9A-A6EE-B0A6990F42EF}" srcOrd="1" destOrd="0" parTransId="{09C21434-B4C5-4305-B1BF-AEFD43EAC2B2}" sibTransId="{CB431676-D566-43EB-B267-C9A201057D2D}"/>
    <dgm:cxn modelId="{750E0BA4-E436-48A2-9011-B0F84C653627}" type="presOf" srcId="{7046A19E-2595-4D9A-A6EE-B0A6990F42EF}" destId="{CF8388A3-0FE0-4F68-8914-47F575A9447B}" srcOrd="0" destOrd="0" presId="urn:microsoft.com/office/officeart/2005/8/layout/radial2"/>
    <dgm:cxn modelId="{FDBC4242-F03C-4997-91A2-28E6A68E23DC}" srcId="{173B9A6A-DE72-49F5-B1D1-EC285237911E}" destId="{2463E1EA-6F0D-4CA5-AADA-0D117D834642}" srcOrd="0" destOrd="0" parTransId="{4F6AAA4F-DE40-4327-922D-F25EA233BD1D}" sibTransId="{D8FE2E1D-6790-41BF-88FD-6F2633AEFC60}"/>
    <dgm:cxn modelId="{4C71A6B9-81F3-43FC-8EFA-51D8DD4105F1}" type="presOf" srcId="{09C21434-B4C5-4305-B1BF-AEFD43EAC2B2}" destId="{D541D65D-3DD4-48D9-BB97-4ECB1486884E}" srcOrd="0" destOrd="0" presId="urn:microsoft.com/office/officeart/2005/8/layout/radial2"/>
    <dgm:cxn modelId="{F6FD4592-FB5A-417A-9DAD-26C78318E16B}" type="presOf" srcId="{173B9A6A-DE72-49F5-B1D1-EC285237911E}" destId="{DEF68F21-ED89-4241-8479-CBEDC073C726}" srcOrd="0" destOrd="0" presId="urn:microsoft.com/office/officeart/2005/8/layout/radial2"/>
    <dgm:cxn modelId="{98902A19-8715-45DE-84F9-D9BCE6E0A7C4}" type="presParOf" srcId="{DEF68F21-ED89-4241-8479-CBEDC073C726}" destId="{59BCB93C-E25E-4E32-BF32-0A70E248B4B4}" srcOrd="0" destOrd="0" presId="urn:microsoft.com/office/officeart/2005/8/layout/radial2"/>
    <dgm:cxn modelId="{2FBA72DD-17D8-4E53-ADAE-F5F4C25CD303}" type="presParOf" srcId="{59BCB93C-E25E-4E32-BF32-0A70E248B4B4}" destId="{AA396E37-C711-4CCA-935B-C92355E585B2}" srcOrd="0" destOrd="0" presId="urn:microsoft.com/office/officeart/2005/8/layout/radial2"/>
    <dgm:cxn modelId="{09F63DD4-9570-4BD8-B61E-83BA3D3CA3A8}" type="presParOf" srcId="{AA396E37-C711-4CCA-935B-C92355E585B2}" destId="{D997FC67-B7D8-4B2E-AB03-B45E1CE7CBF2}" srcOrd="0" destOrd="0" presId="urn:microsoft.com/office/officeart/2005/8/layout/radial2"/>
    <dgm:cxn modelId="{6ECF062B-5D34-477E-888F-6116692EA500}" type="presParOf" srcId="{AA396E37-C711-4CCA-935B-C92355E585B2}" destId="{B2022838-A21F-40F7-9ACF-BAC30DAC6BB0}" srcOrd="1" destOrd="0" presId="urn:microsoft.com/office/officeart/2005/8/layout/radial2"/>
    <dgm:cxn modelId="{C842FEE8-D4FC-46FC-8904-58715ABFAE9C}" type="presParOf" srcId="{59BCB93C-E25E-4E32-BF32-0A70E248B4B4}" destId="{7382B718-8CC2-4E0E-ABC7-C148E71925B5}" srcOrd="1" destOrd="0" presId="urn:microsoft.com/office/officeart/2005/8/layout/radial2"/>
    <dgm:cxn modelId="{9355B68E-F125-448D-B21A-143F03B996F2}" type="presParOf" srcId="{59BCB93C-E25E-4E32-BF32-0A70E248B4B4}" destId="{86FEEB8E-B24E-4AD7-BFDC-8E725EAC3D88}" srcOrd="2" destOrd="0" presId="urn:microsoft.com/office/officeart/2005/8/layout/radial2"/>
    <dgm:cxn modelId="{4BDD6E9D-A547-4DC5-BF76-D2CCC713137D}" type="presParOf" srcId="{86FEEB8E-B24E-4AD7-BFDC-8E725EAC3D88}" destId="{86024866-532B-4691-A6BE-EC57DA8E14E4}" srcOrd="0" destOrd="0" presId="urn:microsoft.com/office/officeart/2005/8/layout/radial2"/>
    <dgm:cxn modelId="{872392DA-EF59-4CC9-9F7C-596025B4AC3D}" type="presParOf" srcId="{86FEEB8E-B24E-4AD7-BFDC-8E725EAC3D88}" destId="{83C5E9BA-A714-4D69-BA3F-6ACEFC380385}" srcOrd="1" destOrd="0" presId="urn:microsoft.com/office/officeart/2005/8/layout/radial2"/>
    <dgm:cxn modelId="{66412BBC-A6B2-4881-AB0C-A208D0C8AF2D}" type="presParOf" srcId="{59BCB93C-E25E-4E32-BF32-0A70E248B4B4}" destId="{D541D65D-3DD4-48D9-BB97-4ECB1486884E}" srcOrd="3" destOrd="0" presId="urn:microsoft.com/office/officeart/2005/8/layout/radial2"/>
    <dgm:cxn modelId="{6F713C07-A283-48B7-B09C-5D22ED7D9E11}" type="presParOf" srcId="{59BCB93C-E25E-4E32-BF32-0A70E248B4B4}" destId="{36FE89D3-DF3A-4C6E-9D74-9CFF58A991AA}" srcOrd="4" destOrd="0" presId="urn:microsoft.com/office/officeart/2005/8/layout/radial2"/>
    <dgm:cxn modelId="{CE268581-4237-4AE1-979F-A51083D8F4F1}" type="presParOf" srcId="{36FE89D3-DF3A-4C6E-9D74-9CFF58A991AA}" destId="{CF8388A3-0FE0-4F68-8914-47F575A9447B}" srcOrd="0" destOrd="0" presId="urn:microsoft.com/office/officeart/2005/8/layout/radial2"/>
    <dgm:cxn modelId="{1B9BB4EA-28FE-4E59-9A51-B6C2A7BEE4E1}" type="presParOf" srcId="{36FE89D3-DF3A-4C6E-9D74-9CFF58A991AA}" destId="{76D96804-CD5C-4EC5-B6C6-D4CAD2FC311B}" srcOrd="1" destOrd="0" presId="urn:microsoft.com/office/officeart/2005/8/layout/radial2"/>
    <dgm:cxn modelId="{20F551F2-FEB9-4AC9-AE1A-DCD065D5A1B8}" type="presParOf" srcId="{59BCB93C-E25E-4E32-BF32-0A70E248B4B4}" destId="{3058DAD3-3C10-42A5-BCD8-622A1B52952E}" srcOrd="5" destOrd="0" presId="urn:microsoft.com/office/officeart/2005/8/layout/radial2"/>
    <dgm:cxn modelId="{AC98F3B4-AD9B-49A3-A7C4-964982E5E20E}" type="presParOf" srcId="{59BCB93C-E25E-4E32-BF32-0A70E248B4B4}" destId="{68F26417-FD00-4857-9ADC-A6360826362F}" srcOrd="6" destOrd="0" presId="urn:microsoft.com/office/officeart/2005/8/layout/radial2"/>
    <dgm:cxn modelId="{7D76D2FA-DA1F-4AF5-AB12-455AC96E8A02}" type="presParOf" srcId="{68F26417-FD00-4857-9ADC-A6360826362F}" destId="{9F3D3649-2A91-48ED-969F-28DE3C454E46}" srcOrd="0" destOrd="0" presId="urn:microsoft.com/office/officeart/2005/8/layout/radial2"/>
    <dgm:cxn modelId="{51DE8977-09EB-4D80-A2CF-013A9906ADA8}" type="presParOf" srcId="{68F26417-FD00-4857-9ADC-A6360826362F}" destId="{1458C7F7-31B7-4845-AED5-0D611BD55AC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9DAB1-68BE-48D6-82C4-C3BD82D46470}">
      <dsp:nvSpPr>
        <dsp:cNvPr id="0" name=""/>
        <dsp:cNvSpPr/>
      </dsp:nvSpPr>
      <dsp:spPr>
        <a:xfrm>
          <a:off x="86499" y="241962"/>
          <a:ext cx="3052217" cy="18313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rgbClr val="000000"/>
          </a:solidFill>
        </a:ln>
        <a:effectLst>
          <a:glow rad="228600">
            <a:schemeClr val="accent4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анкетирования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499" y="241962"/>
        <a:ext cx="3052217" cy="1831330"/>
      </dsp:txXfrm>
    </dsp:sp>
    <dsp:sp modelId="{CA2883DA-7539-4694-A542-FA2201F7C64A}">
      <dsp:nvSpPr>
        <dsp:cNvPr id="0" name=""/>
        <dsp:cNvSpPr/>
      </dsp:nvSpPr>
      <dsp:spPr>
        <a:xfrm>
          <a:off x="3357592" y="229124"/>
          <a:ext cx="3052217" cy="18313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Школа начинающего педагога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57592" y="229124"/>
        <a:ext cx="3052217" cy="1831330"/>
      </dsp:txXfrm>
    </dsp:sp>
    <dsp:sp modelId="{0405026A-0207-4B70-A488-3F9A83EF4ABA}">
      <dsp:nvSpPr>
        <dsp:cNvPr id="0" name=""/>
        <dsp:cNvSpPr/>
      </dsp:nvSpPr>
      <dsp:spPr>
        <a:xfrm>
          <a:off x="6637108" y="207789"/>
          <a:ext cx="3052217" cy="18313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Мероприятия педагога-психолога</a:t>
          </a:r>
        </a:p>
      </dsp:txBody>
      <dsp:txXfrm>
        <a:off x="6637108" y="207789"/>
        <a:ext cx="3052217" cy="1831330"/>
      </dsp:txXfrm>
    </dsp:sp>
    <dsp:sp modelId="{F9714DE6-3653-420D-8900-BF13D70BEF07}">
      <dsp:nvSpPr>
        <dsp:cNvPr id="0" name=""/>
        <dsp:cNvSpPr/>
      </dsp:nvSpPr>
      <dsp:spPr>
        <a:xfrm>
          <a:off x="1359335" y="2850301"/>
          <a:ext cx="3422329" cy="18313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Работа педагогов-наставников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9335" y="2850301"/>
        <a:ext cx="3422329" cy="1831330"/>
      </dsp:txXfrm>
    </dsp:sp>
    <dsp:sp modelId="{B46333E9-E068-4895-A26E-DD4C86BEC103}">
      <dsp:nvSpPr>
        <dsp:cNvPr id="0" name=""/>
        <dsp:cNvSpPr/>
      </dsp:nvSpPr>
      <dsp:spPr>
        <a:xfrm>
          <a:off x="5086887" y="2850301"/>
          <a:ext cx="3320874" cy="18313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Организация внешнего взаимодействия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86887" y="2850301"/>
        <a:ext cx="3320874" cy="183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56BF8-F839-4262-A40F-0C7F62FE6F70}">
      <dsp:nvSpPr>
        <dsp:cNvPr id="0" name=""/>
        <dsp:cNvSpPr/>
      </dsp:nvSpPr>
      <dsp:spPr>
        <a:xfrm>
          <a:off x="841329" y="869892"/>
          <a:ext cx="3337646" cy="17268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latin typeface="Times New Roman"/>
              <a:ea typeface="Calibri"/>
            </a:rPr>
            <a:t>Документация педагога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 smtClean="0">
              <a:latin typeface="Times New Roman"/>
              <a:ea typeface="Calibri"/>
            </a:rPr>
            <a:t> </a:t>
          </a:r>
          <a:endParaRPr lang="ru-RU" sz="2100" kern="1200" dirty="0" smtClean="0">
            <a:latin typeface="Times New Roman"/>
            <a:ea typeface="Calibri"/>
          </a:endParaRPr>
        </a:p>
      </dsp:txBody>
      <dsp:txXfrm>
        <a:off x="841329" y="869892"/>
        <a:ext cx="3337646" cy="1726827"/>
      </dsp:txXfrm>
    </dsp:sp>
    <dsp:sp modelId="{4E011746-6551-46C3-A7F1-F1DFBD28898B}">
      <dsp:nvSpPr>
        <dsp:cNvPr id="0" name=""/>
        <dsp:cNvSpPr/>
      </dsp:nvSpPr>
      <dsp:spPr>
        <a:xfrm>
          <a:off x="4718782" y="828481"/>
          <a:ext cx="3276409" cy="17826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Проведение занятий, публичные выступления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8782" y="828481"/>
        <a:ext cx="3276409" cy="1782687"/>
      </dsp:txXfrm>
    </dsp:sp>
    <dsp:sp modelId="{DE15F1F9-E81C-4257-AA74-8CD006A43F5F}">
      <dsp:nvSpPr>
        <dsp:cNvPr id="0" name=""/>
        <dsp:cNvSpPr/>
      </dsp:nvSpPr>
      <dsp:spPr>
        <a:xfrm>
          <a:off x="1857495" y="2801104"/>
          <a:ext cx="4930176" cy="12006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Общение с родителями и коллегами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7495" y="2801104"/>
        <a:ext cx="4930176" cy="1200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8DAD3-3C10-42A5-BCD8-622A1B52952E}">
      <dsp:nvSpPr>
        <dsp:cNvPr id="0" name=""/>
        <dsp:cNvSpPr/>
      </dsp:nvSpPr>
      <dsp:spPr>
        <a:xfrm rot="2550287">
          <a:off x="2765501" y="4146324"/>
          <a:ext cx="738903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738903" y="2882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1D65D-3DD4-48D9-BB97-4ECB1486884E}">
      <dsp:nvSpPr>
        <dsp:cNvPr id="0" name=""/>
        <dsp:cNvSpPr/>
      </dsp:nvSpPr>
      <dsp:spPr>
        <a:xfrm rot="16271">
          <a:off x="2862580" y="2982816"/>
          <a:ext cx="824847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824847" y="2882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2B718-8CC2-4E0E-ABC7-C148E71925B5}">
      <dsp:nvSpPr>
        <dsp:cNvPr id="0" name=""/>
        <dsp:cNvSpPr/>
      </dsp:nvSpPr>
      <dsp:spPr>
        <a:xfrm rot="19009079">
          <a:off x="2766119" y="1789674"/>
          <a:ext cx="712407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712407" y="28828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22838-A21F-40F7-9ACF-BAC30DAC6BB0}">
      <dsp:nvSpPr>
        <dsp:cNvPr id="0" name=""/>
        <dsp:cNvSpPr/>
      </dsp:nvSpPr>
      <dsp:spPr>
        <a:xfrm>
          <a:off x="423126" y="1569962"/>
          <a:ext cx="2869951" cy="28699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57150">
          <a:solidFill>
            <a:srgbClr val="57111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024866-532B-4691-A6BE-EC57DA8E14E4}">
      <dsp:nvSpPr>
        <dsp:cNvPr id="0" name=""/>
        <dsp:cNvSpPr/>
      </dsp:nvSpPr>
      <dsp:spPr>
        <a:xfrm>
          <a:off x="3105729" y="-135407"/>
          <a:ext cx="2034526" cy="202961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rgbClr val="57111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Воспитатель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10 педагогов-наставников</a:t>
          </a:r>
          <a:r>
            <a:rPr lang="ru-RU" sz="16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b="1" kern="1200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03678" y="161824"/>
        <a:ext cx="1438628" cy="1435156"/>
      </dsp:txXfrm>
    </dsp:sp>
    <dsp:sp modelId="{83C5E9BA-A714-4D69-BA3F-6ACEFC380385}">
      <dsp:nvSpPr>
        <dsp:cNvPr id="0" name=""/>
        <dsp:cNvSpPr/>
      </dsp:nvSpPr>
      <dsp:spPr>
        <a:xfrm>
          <a:off x="4921759" y="-135407"/>
          <a:ext cx="3051789" cy="202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35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19 начинающих педагогов</a:t>
          </a:r>
          <a:endParaRPr lang="ru-RU" sz="3500" b="1" kern="1200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21759" y="-135407"/>
        <a:ext cx="3051789" cy="2029618"/>
      </dsp:txXfrm>
    </dsp:sp>
    <dsp:sp modelId="{CF8388A3-0FE0-4F68-8914-47F575A9447B}">
      <dsp:nvSpPr>
        <dsp:cNvPr id="0" name=""/>
        <dsp:cNvSpPr/>
      </dsp:nvSpPr>
      <dsp:spPr>
        <a:xfrm>
          <a:off x="3687411" y="2014159"/>
          <a:ext cx="2024349" cy="20084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rgbClr val="57111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Инструктор по плаванию</a:t>
          </a:r>
          <a:endParaRPr lang="ru-RU" sz="2000" b="1" kern="1200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3870" y="2308290"/>
        <a:ext cx="1431431" cy="1420193"/>
      </dsp:txXfrm>
    </dsp:sp>
    <dsp:sp modelId="{76D96804-CD5C-4EC5-B6C6-D4CAD2FC311B}">
      <dsp:nvSpPr>
        <dsp:cNvPr id="0" name=""/>
        <dsp:cNvSpPr/>
      </dsp:nvSpPr>
      <dsp:spPr>
        <a:xfrm>
          <a:off x="5505985" y="2014159"/>
          <a:ext cx="3036523" cy="200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  1 начинающий педагог</a:t>
          </a:r>
          <a:endParaRPr lang="ru-RU" sz="3500" kern="1200" dirty="0"/>
        </a:p>
      </dsp:txBody>
      <dsp:txXfrm>
        <a:off x="5505985" y="2014159"/>
        <a:ext cx="3036523" cy="2008455"/>
      </dsp:txXfrm>
    </dsp:sp>
    <dsp:sp modelId="{9F3D3649-2A91-48ED-969F-28DE3C454E46}">
      <dsp:nvSpPr>
        <dsp:cNvPr id="0" name=""/>
        <dsp:cNvSpPr/>
      </dsp:nvSpPr>
      <dsp:spPr>
        <a:xfrm>
          <a:off x="3132704" y="4117921"/>
          <a:ext cx="2014206" cy="19563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rgbClr val="57111C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Инструктор по ФК</a:t>
          </a:r>
          <a:endParaRPr lang="ru-RU" sz="2000" b="1" kern="1200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27678" y="4404419"/>
        <a:ext cx="1424258" cy="1383335"/>
      </dsp:txXfrm>
    </dsp:sp>
    <dsp:sp modelId="{1458C7F7-31B7-4845-AED5-0D611BD55AC1}">
      <dsp:nvSpPr>
        <dsp:cNvPr id="0" name=""/>
        <dsp:cNvSpPr/>
      </dsp:nvSpPr>
      <dsp:spPr>
        <a:xfrm>
          <a:off x="4953813" y="4117921"/>
          <a:ext cx="3021310" cy="195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b="1" kern="1200" dirty="0" smtClean="0">
              <a:solidFill>
                <a:srgbClr val="57111C"/>
              </a:solidFill>
              <a:latin typeface="Times New Roman" pitchFamily="18" charset="0"/>
              <a:cs typeface="Times New Roman" pitchFamily="18" charset="0"/>
            </a:rPr>
            <a:t>1 начинающий педагог</a:t>
          </a:r>
          <a:endParaRPr lang="ru-RU" sz="3500" b="1" kern="1200" dirty="0">
            <a:solidFill>
              <a:srgbClr val="57111C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53813" y="4117921"/>
        <a:ext cx="3021310" cy="195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3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408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0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5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2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04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7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63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01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3" y="3970581"/>
            <a:ext cx="10079831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0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7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9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26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89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4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5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96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25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5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1" y="402484"/>
            <a:ext cx="289795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5" y="2012414"/>
            <a:ext cx="571190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4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3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8" y="1853171"/>
            <a:ext cx="571365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8" y="2761381"/>
            <a:ext cx="571365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4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7" y="1088456"/>
            <a:ext cx="68038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9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503978"/>
            <a:ext cx="4334677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7" y="1088456"/>
            <a:ext cx="68038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5" y="2267902"/>
            <a:ext cx="4334677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8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4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FB8"/>
            </a:gs>
            <a:gs pos="34000">
              <a:schemeClr val="bg1"/>
            </a:gs>
            <a:gs pos="65000">
              <a:schemeClr val="bg1"/>
            </a:gs>
            <a:gs pos="100000">
              <a:srgbClr val="DCCFB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6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E83B-E9E2-4E97-94B1-ECD5699343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5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D54B-219A-4BDD-8855-8B191717E4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1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7.jpeg"/><Relationship Id="rId3" Type="http://schemas.openxmlformats.org/officeDocument/2006/relationships/image" Target="../media/image5.tiff"/><Relationship Id="rId7" Type="http://schemas.openxmlformats.org/officeDocument/2006/relationships/image" Target="../media/image12.png"/><Relationship Id="rId12" Type="http://schemas.microsoft.com/office/2007/relationships/diagramDrawing" Target="../diagrams/drawing3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diagramColors" Target="../diagrams/colors3.xml"/><Relationship Id="rId5" Type="http://schemas.openxmlformats.org/officeDocument/2006/relationships/image" Target="../media/image7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5.tiff"/><Relationship Id="rId7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10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tiff"/><Relationship Id="rId7" Type="http://schemas.openxmlformats.org/officeDocument/2006/relationships/image" Target="../media/image2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chart" Target="../charts/chart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tiff"/><Relationship Id="rId7" Type="http://schemas.openxmlformats.org/officeDocument/2006/relationships/diagramData" Target="../diagrams/data1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microsoft.com/office/2007/relationships/diagramDrawing" Target="../diagrams/drawing1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5.tiff"/><Relationship Id="rId7" Type="http://schemas.openxmlformats.org/officeDocument/2006/relationships/diagramData" Target="../diagrams/data2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microsoft.com/office/2007/relationships/diagramDrawing" Target="../diagrams/drawing2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chart" Target="../charts/chart2.xm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tiff"/><Relationship Id="rId7" Type="http://schemas.openxmlformats.org/officeDocument/2006/relationships/image" Target="../media/image8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tiff"/><Relationship Id="rId7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13439775" cy="755530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4650" y="225655"/>
            <a:ext cx="9464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0278" y="2000706"/>
            <a:ext cx="6528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«</a:t>
            </a:r>
            <a:r>
              <a:rPr lang="ru-RU" sz="4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Молодой педагог: адаптация и профессиональное становление»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25" y="199830"/>
            <a:ext cx="900002" cy="78354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87878" y="4381440"/>
            <a:ext cx="46182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Выступающий:</a:t>
            </a:r>
          </a:p>
          <a:p>
            <a:r>
              <a:rPr lang="ru-RU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Старший воспитатель </a:t>
            </a:r>
          </a:p>
          <a:p>
            <a:r>
              <a:rPr lang="ru-RU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МАДОУ «Детский сад №22 «Ласточка»</a:t>
            </a:r>
          </a:p>
          <a:p>
            <a:r>
              <a:rPr lang="ru-RU" sz="20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Коряковская Ольга Сергеевна</a:t>
            </a: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  <a:p>
            <a:endParaRPr lang="ru-RU" sz="2000" b="1" i="0" dirty="0">
              <a:solidFill>
                <a:srgbClr val="57111C"/>
              </a:solidFill>
              <a:effectLst/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4650" y="681037"/>
            <a:ext cx="9074150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462392" y="6791205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" y="90372"/>
            <a:ext cx="1575659" cy="1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067" y="700938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Работа педагога-наставника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5" y="1857390"/>
            <a:ext cx="6315714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2023221"/>
              </p:ext>
            </p:extLst>
          </p:nvPr>
        </p:nvGraphicFramePr>
        <p:xfrm>
          <a:off x="53788" y="1224158"/>
          <a:ext cx="8959850" cy="597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83" y="1424213"/>
            <a:ext cx="3177905" cy="259973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9448883" y="947345"/>
            <a:ext cx="3348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Открытое занятие по плаванию</a:t>
            </a:r>
            <a:endParaRPr lang="ru-RU" sz="20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93365" y="4165052"/>
            <a:ext cx="454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Открытое занятие по физической культуре</a:t>
            </a:r>
            <a:endParaRPr lang="ru-RU" sz="20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881" y="4585008"/>
            <a:ext cx="3137907" cy="257826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72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067" y="700938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Поддержка </a:t>
            </a:r>
            <a:r>
              <a:rPr lang="ru-RU" sz="28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молодых специалистов в проявлении ими </a:t>
            </a:r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инициативы 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5" y="1857390"/>
            <a:ext cx="6315714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572" y="1224158"/>
            <a:ext cx="131159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Цель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- стимуляция педагогов на трансляцию инновационных методик, изученных в учебном заведении.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</a:rPr>
              <a:t>Молодыми </a:t>
            </a:r>
            <a:r>
              <a:rPr lang="ru-RU" sz="2400" dirty="0">
                <a:latin typeface="Times New Roman"/>
                <a:ea typeface="Calibri"/>
              </a:rPr>
              <a:t>специалистами были раскрыты инновационные темы, малознакомые </a:t>
            </a:r>
            <a:r>
              <a:rPr lang="ru-RU" sz="2400" dirty="0" smtClean="0">
                <a:latin typeface="Times New Roman"/>
                <a:ea typeface="Calibri"/>
              </a:rPr>
              <a:t>стажистам</a:t>
            </a:r>
            <a:r>
              <a:rPr lang="ru-RU" sz="2400" dirty="0">
                <a:latin typeface="Times New Roman"/>
                <a:ea typeface="Calibri"/>
              </a:rPr>
              <a:t>:</a:t>
            </a:r>
            <a:endParaRPr lang="ru-RU" sz="2400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imes New Roman"/>
                <a:ea typeface="Calibri"/>
              </a:rPr>
              <a:t>робототехника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endParaRPr lang="ru-RU" sz="2400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imes New Roman"/>
                <a:ea typeface="Calibri"/>
              </a:rPr>
              <a:t>финансовая </a:t>
            </a:r>
            <a:r>
              <a:rPr lang="ru-RU" sz="2400" dirty="0">
                <a:latin typeface="Times New Roman"/>
                <a:ea typeface="Calibri"/>
              </a:rPr>
              <a:t>грамотность, </a:t>
            </a:r>
            <a:endParaRPr lang="ru-RU" sz="2400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2400" dirty="0" smtClean="0">
                <a:latin typeface="Times New Roman"/>
                <a:ea typeface="Calibri"/>
              </a:rPr>
              <a:t>новые </a:t>
            </a:r>
            <a:r>
              <a:rPr lang="ru-RU" sz="2400" dirty="0">
                <a:latin typeface="Times New Roman"/>
                <a:ea typeface="Calibri"/>
              </a:rPr>
              <a:t>информационно-коммуникационные технологии </a:t>
            </a:r>
            <a:r>
              <a:rPr lang="ru-RU" sz="2400" dirty="0" smtClean="0">
                <a:latin typeface="Times New Roman"/>
                <a:ea typeface="Calibri"/>
              </a:rPr>
              <a:t>и т.д.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13" y="3726396"/>
            <a:ext cx="2662572" cy="319860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64" y="3765887"/>
            <a:ext cx="4222042" cy="31196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" y="3726396"/>
            <a:ext cx="2404140" cy="32055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03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1949" y="812482"/>
            <a:ext cx="96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Данные по педагогическому составу  на </a:t>
            </a:r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сегодняшний день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endParaRPr lang="ru-RU" sz="24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99" y="3353691"/>
            <a:ext cx="103282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909539"/>
              </p:ext>
            </p:extLst>
          </p:nvPr>
        </p:nvGraphicFramePr>
        <p:xfrm>
          <a:off x="4237980" y="1453496"/>
          <a:ext cx="5029712" cy="317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982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1949" y="812482"/>
            <a:ext cx="96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ЦЕЛЬ И ЗАДАЧИ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Цель</a:t>
            </a:r>
            <a:r>
              <a:rPr lang="ru-RU" sz="2400" dirty="0">
                <a:solidFill>
                  <a:srgbClr val="57111C"/>
                </a:solidFill>
                <a:latin typeface="Akrobat" panose="00000600000000000000" pitchFamily="2" charset="-52"/>
              </a:rPr>
              <a:t>: создание условий в образовательной организации для успешной адаптации молодых педагогов.</a:t>
            </a:r>
          </a:p>
          <a:p>
            <a:pPr algn="just"/>
            <a:r>
              <a:rPr lang="ru-RU" sz="2400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sz="24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Задачи</a:t>
            </a:r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:</a:t>
            </a:r>
          </a:p>
          <a:p>
            <a:pPr algn="just"/>
            <a:r>
              <a:rPr lang="ru-RU" sz="2400" dirty="0">
                <a:solidFill>
                  <a:srgbClr val="57111C"/>
                </a:solidFill>
                <a:latin typeface="Akrobat" panose="00000600000000000000" pitchFamily="2" charset="-52"/>
              </a:rPr>
              <a:t>-создавать условия для успешной адаптации молодых педагогов;</a:t>
            </a:r>
          </a:p>
          <a:p>
            <a:pPr algn="just"/>
            <a:r>
              <a:rPr lang="ru-RU" sz="2400" dirty="0">
                <a:solidFill>
                  <a:srgbClr val="57111C"/>
                </a:solidFill>
                <a:latin typeface="Akrobat" panose="00000600000000000000" pitchFamily="2" charset="-52"/>
              </a:rPr>
              <a:t>-передавать молодым педагогам накопленный опыт, помогать внедрять его в их работу;</a:t>
            </a:r>
          </a:p>
          <a:p>
            <a:pPr algn="just"/>
            <a:r>
              <a:rPr lang="ru-RU" sz="2400" dirty="0">
                <a:solidFill>
                  <a:srgbClr val="57111C"/>
                </a:solidFill>
                <a:latin typeface="Akrobat" panose="00000600000000000000" pitchFamily="2" charset="-52"/>
              </a:rPr>
              <a:t>-развивать у молодых педагогов профессиональное мышление, готовность осваивать новые инновационные методы работы;</a:t>
            </a:r>
          </a:p>
          <a:p>
            <a:pPr algn="just"/>
            <a:r>
              <a:rPr lang="ru-RU" sz="2400" dirty="0">
                <a:solidFill>
                  <a:srgbClr val="57111C"/>
                </a:solidFill>
                <a:latin typeface="Akrobat" panose="00000600000000000000" pitchFamily="2" charset="-52"/>
              </a:rPr>
              <a:t>-предупреждать типичные ошибки в организации образовательной деятельности молодых педагогов;</a:t>
            </a:r>
          </a:p>
          <a:p>
            <a:pPr algn="just"/>
            <a:r>
              <a:rPr lang="ru-RU" sz="2400" dirty="0">
                <a:solidFill>
                  <a:srgbClr val="57111C"/>
                </a:solidFill>
                <a:latin typeface="Akrobat" panose="00000600000000000000" pitchFamily="2" charset="-52"/>
              </a:rPr>
              <a:t>-стимулировать на трансляцию инновационных методик, изученных в учебном заведении.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51949" y="812482"/>
            <a:ext cx="967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Данные по педагогическому составу  на 2020-2021 учебный год</a:t>
            </a:r>
            <a:endParaRPr lang="ru-RU" sz="2800" b="1" i="0" dirty="0">
              <a:solidFill>
                <a:srgbClr val="57111C"/>
              </a:solidFill>
              <a:effectLst/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endParaRPr lang="ru-RU" sz="24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590583313"/>
              </p:ext>
            </p:extLst>
          </p:nvPr>
        </p:nvGraphicFramePr>
        <p:xfrm>
          <a:off x="2835564" y="1506082"/>
          <a:ext cx="8241408" cy="466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115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13277" y="812482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Запланированные мероприятия для успешной адаптации педагогов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3277" y="1778670"/>
            <a:ext cx="1040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endParaRPr lang="ru-RU" sz="24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242573"/>
              </p:ext>
            </p:extLst>
          </p:nvPr>
        </p:nvGraphicFramePr>
        <p:xfrm>
          <a:off x="1759351" y="1335702"/>
          <a:ext cx="9767097" cy="5395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93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067" y="585410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Результаты анкетирования педагогов 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965" y="947345"/>
            <a:ext cx="1040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endParaRPr lang="ru-RU" sz="24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6247" y="966763"/>
            <a:ext cx="1166728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</a:rPr>
              <a:t>По результатам анкетирования было выявлено, что молодые педагоги испытывают основные трудности в </a:t>
            </a:r>
            <a:r>
              <a:rPr lang="ru-RU" sz="2800" dirty="0" smtClean="0">
                <a:latin typeface="Times New Roman"/>
                <a:ea typeface="Calibri"/>
              </a:rPr>
              <a:t>следующем:</a:t>
            </a:r>
            <a:endParaRPr lang="ru-RU" sz="2800" dirty="0">
              <a:latin typeface="Times New Roman"/>
              <a:ea typeface="Times New Roman"/>
            </a:endParaRPr>
          </a:p>
          <a:p>
            <a:pPr indent="228600" algn="ctr">
              <a:spcAft>
                <a:spcPts val="0"/>
              </a:spcAft>
            </a:pPr>
            <a:endParaRPr lang="ru-RU" sz="3200" b="1" dirty="0" smtClean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endParaRPr lang="ru-RU" sz="3200" b="1" dirty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endParaRPr lang="ru-RU" sz="3200" b="1" dirty="0" smtClean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endParaRPr lang="ru-RU" sz="3200" b="1" dirty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endParaRPr lang="ru-RU" sz="3200" b="1" dirty="0" smtClean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endParaRPr lang="ru-RU" sz="3200" b="1" dirty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endParaRPr lang="ru-RU" sz="3200" b="1" dirty="0" smtClean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r>
              <a:rPr lang="ru-RU" sz="3000" b="1" dirty="0" smtClean="0">
                <a:latin typeface="Times New Roman"/>
                <a:ea typeface="Calibri"/>
              </a:rPr>
              <a:t>Анкетирование </a:t>
            </a:r>
            <a:r>
              <a:rPr lang="ru-RU" sz="3000" b="1" dirty="0">
                <a:latin typeface="Times New Roman"/>
                <a:ea typeface="Calibri"/>
              </a:rPr>
              <a:t>помогло наметить проблемы, которые были учтены при разработке плана работы </a:t>
            </a:r>
            <a:endParaRPr lang="ru-RU" sz="3000" b="1" dirty="0" smtClean="0">
              <a:latin typeface="Times New Roman"/>
              <a:ea typeface="Calibri"/>
            </a:endParaRPr>
          </a:p>
          <a:p>
            <a:pPr indent="228600" algn="ctr">
              <a:spcAft>
                <a:spcPts val="0"/>
              </a:spcAft>
            </a:pPr>
            <a:r>
              <a:rPr lang="ru-RU" sz="3000" b="1" dirty="0" smtClean="0">
                <a:latin typeface="Times New Roman"/>
                <a:ea typeface="Calibri"/>
              </a:rPr>
              <a:t>«</a:t>
            </a:r>
            <a:r>
              <a:rPr lang="ru-RU" sz="3000" b="1" dirty="0">
                <a:latin typeface="Times New Roman"/>
                <a:ea typeface="Calibri"/>
              </a:rPr>
              <a:t>Школы начинающего педагога</a:t>
            </a:r>
            <a:r>
              <a:rPr lang="ru-RU" sz="3000" b="1" dirty="0" smtClean="0">
                <a:latin typeface="Times New Roman"/>
                <a:ea typeface="Calibri"/>
              </a:rPr>
              <a:t>»</a:t>
            </a:r>
            <a:endParaRPr lang="ru-RU" sz="30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02556316"/>
              </p:ext>
            </p:extLst>
          </p:nvPr>
        </p:nvGraphicFramePr>
        <p:xfrm>
          <a:off x="1872184" y="1155021"/>
          <a:ext cx="9217572" cy="609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50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067" y="700938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Школа начинающего педагога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965" y="947345"/>
            <a:ext cx="1040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endParaRPr lang="ru-RU" sz="24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2192" y="1210443"/>
            <a:ext cx="114473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/>
                <a:ea typeface="Calibri"/>
              </a:rPr>
              <a:t>Цель</a:t>
            </a: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- повышение профессиональной компетенции молодых педагогов, создание условий в дошкольной образовательной организации для профессионального роста начинающих педагогов. </a:t>
            </a:r>
          </a:p>
          <a:p>
            <a:pPr algn="ctr"/>
            <a:r>
              <a:rPr lang="ru-RU" sz="2400" b="1" u="sng" dirty="0" smtClean="0">
                <a:latin typeface="Times New Roman"/>
                <a:ea typeface="Calibri"/>
              </a:rPr>
              <a:t>Мероприятия, включенные в план работы «Школы начинающего педагога»</a:t>
            </a:r>
            <a:endParaRPr lang="ru-RU" sz="2400" b="1" u="sng" dirty="0">
              <a:latin typeface="Times New Roman"/>
              <a:ea typeface="Times New Roman"/>
            </a:endParaRPr>
          </a:p>
          <a:p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306551" y="2837958"/>
            <a:ext cx="8961932" cy="3651079"/>
            <a:chOff x="1173753" y="2626882"/>
            <a:chExt cx="10626275" cy="5680483"/>
          </a:xfrm>
        </p:grpSpPr>
        <p:sp>
          <p:nvSpPr>
            <p:cNvPr id="6" name="Полилиния 5"/>
            <p:cNvSpPr/>
            <p:nvPr/>
          </p:nvSpPr>
          <p:spPr>
            <a:xfrm>
              <a:off x="1173753" y="2626884"/>
              <a:ext cx="3050072" cy="1841031"/>
            </a:xfrm>
            <a:custGeom>
              <a:avLst/>
              <a:gdLst>
                <a:gd name="connsiteX0" fmla="*/ 0 w 3050073"/>
                <a:gd name="connsiteY0" fmla="*/ 0 h 1841031"/>
                <a:gd name="connsiteX1" fmla="*/ 3050073 w 3050073"/>
                <a:gd name="connsiteY1" fmla="*/ 0 h 1841031"/>
                <a:gd name="connsiteX2" fmla="*/ 3050073 w 3050073"/>
                <a:gd name="connsiteY2" fmla="*/ 1841031 h 1841031"/>
                <a:gd name="connsiteX3" fmla="*/ 0 w 3050073"/>
                <a:gd name="connsiteY3" fmla="*/ 1841031 h 1841031"/>
                <a:gd name="connsiteX4" fmla="*/ 0 w 3050073"/>
                <a:gd name="connsiteY4" fmla="*/ 0 h 184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0073" h="1841031">
                  <a:moveTo>
                    <a:pt x="0" y="0"/>
                  </a:moveTo>
                  <a:lnTo>
                    <a:pt x="3050073" y="0"/>
                  </a:lnTo>
                  <a:lnTo>
                    <a:pt x="3050073" y="1841031"/>
                  </a:lnTo>
                  <a:lnTo>
                    <a:pt x="0" y="184103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b="0" kern="1200" dirty="0" smtClean="0">
                  <a:latin typeface="Times New Roman" pitchFamily="18" charset="0"/>
                  <a:cs typeface="Times New Roman" pitchFamily="18" charset="0"/>
                </a:rPr>
                <a:t>Консультации для молодых педагогов </a:t>
              </a:r>
              <a:endParaRPr lang="ru-RU" sz="3000" b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568148" y="2654004"/>
              <a:ext cx="3585434" cy="1786787"/>
            </a:xfrm>
            <a:custGeom>
              <a:avLst/>
              <a:gdLst>
                <a:gd name="connsiteX0" fmla="*/ 0 w 3585434"/>
                <a:gd name="connsiteY0" fmla="*/ 0 h 1786787"/>
                <a:gd name="connsiteX1" fmla="*/ 3585434 w 3585434"/>
                <a:gd name="connsiteY1" fmla="*/ 0 h 1786787"/>
                <a:gd name="connsiteX2" fmla="*/ 3585434 w 3585434"/>
                <a:gd name="connsiteY2" fmla="*/ 1786787 h 1786787"/>
                <a:gd name="connsiteX3" fmla="*/ 0 w 3585434"/>
                <a:gd name="connsiteY3" fmla="*/ 1786787 h 1786787"/>
                <a:gd name="connsiteX4" fmla="*/ 0 w 3585434"/>
                <a:gd name="connsiteY4" fmla="*/ 0 h 178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434" h="1786787">
                  <a:moveTo>
                    <a:pt x="0" y="0"/>
                  </a:moveTo>
                  <a:lnTo>
                    <a:pt x="3585434" y="0"/>
                  </a:lnTo>
                  <a:lnTo>
                    <a:pt x="3585434" y="1786787"/>
                  </a:lnTo>
                  <a:lnTo>
                    <a:pt x="0" y="178678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latin typeface="Times New Roman" pitchFamily="18" charset="0"/>
                  <a:cs typeface="Times New Roman" pitchFamily="18" charset="0"/>
                </a:rPr>
                <a:t>Открытые занятия</a:t>
              </a:r>
              <a:endParaRPr lang="ru-RU" sz="3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417193" y="2626882"/>
              <a:ext cx="3382835" cy="1841031"/>
            </a:xfrm>
            <a:custGeom>
              <a:avLst/>
              <a:gdLst>
                <a:gd name="connsiteX0" fmla="*/ 0 w 3382835"/>
                <a:gd name="connsiteY0" fmla="*/ 0 h 1931343"/>
                <a:gd name="connsiteX1" fmla="*/ 3382835 w 3382835"/>
                <a:gd name="connsiteY1" fmla="*/ 0 h 1931343"/>
                <a:gd name="connsiteX2" fmla="*/ 3382835 w 3382835"/>
                <a:gd name="connsiteY2" fmla="*/ 1931343 h 1931343"/>
                <a:gd name="connsiteX3" fmla="*/ 0 w 3382835"/>
                <a:gd name="connsiteY3" fmla="*/ 1931343 h 1931343"/>
                <a:gd name="connsiteX4" fmla="*/ 0 w 3382835"/>
                <a:gd name="connsiteY4" fmla="*/ 0 h 1931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2835" h="1931343">
                  <a:moveTo>
                    <a:pt x="0" y="0"/>
                  </a:moveTo>
                  <a:lnTo>
                    <a:pt x="3382835" y="0"/>
                  </a:lnTo>
                  <a:lnTo>
                    <a:pt x="3382835" y="1931343"/>
                  </a:lnTo>
                  <a:lnTo>
                    <a:pt x="0" y="193134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latin typeface="Times New Roman" pitchFamily="18" charset="0"/>
                  <a:cs typeface="Times New Roman" pitchFamily="18" charset="0"/>
                </a:rPr>
                <a:t>Мастер-классы</a:t>
              </a:r>
              <a:endParaRPr lang="ru-RU" sz="3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452948" y="4614212"/>
              <a:ext cx="3907917" cy="2087784"/>
            </a:xfrm>
            <a:custGeom>
              <a:avLst/>
              <a:gdLst>
                <a:gd name="connsiteX0" fmla="*/ 0 w 3907917"/>
                <a:gd name="connsiteY0" fmla="*/ 0 h 2087785"/>
                <a:gd name="connsiteX1" fmla="*/ 3907917 w 3907917"/>
                <a:gd name="connsiteY1" fmla="*/ 0 h 2087785"/>
                <a:gd name="connsiteX2" fmla="*/ 3907917 w 3907917"/>
                <a:gd name="connsiteY2" fmla="*/ 2087785 h 2087785"/>
                <a:gd name="connsiteX3" fmla="*/ 0 w 3907917"/>
                <a:gd name="connsiteY3" fmla="*/ 2087785 h 2087785"/>
                <a:gd name="connsiteX4" fmla="*/ 0 w 3907917"/>
                <a:gd name="connsiteY4" fmla="*/ 0 h 208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7917" h="2087785">
                  <a:moveTo>
                    <a:pt x="0" y="0"/>
                  </a:moveTo>
                  <a:lnTo>
                    <a:pt x="3907917" y="0"/>
                  </a:lnTo>
                  <a:lnTo>
                    <a:pt x="3907917" y="2087785"/>
                  </a:lnTo>
                  <a:lnTo>
                    <a:pt x="0" y="208778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latin typeface="Times New Roman" pitchFamily="18" charset="0"/>
                  <a:cs typeface="Times New Roman" pitchFamily="18" charset="0"/>
                </a:rPr>
                <a:t>Трансляция опыта педагогов-</a:t>
              </a:r>
              <a:r>
                <a:rPr lang="ru-RU" sz="3000" kern="1200" dirty="0" err="1" smtClean="0">
                  <a:latin typeface="Times New Roman" pitchFamily="18" charset="0"/>
                  <a:cs typeface="Times New Roman" pitchFamily="18" charset="0"/>
                </a:rPr>
                <a:t>стажистов</a:t>
              </a:r>
              <a:endParaRPr lang="ru-RU" sz="3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440251" y="4614212"/>
              <a:ext cx="4121612" cy="2116889"/>
            </a:xfrm>
            <a:custGeom>
              <a:avLst/>
              <a:gdLst>
                <a:gd name="connsiteX0" fmla="*/ 0 w 4121612"/>
                <a:gd name="connsiteY0" fmla="*/ 0 h 2317709"/>
                <a:gd name="connsiteX1" fmla="*/ 4121612 w 4121612"/>
                <a:gd name="connsiteY1" fmla="*/ 0 h 2317709"/>
                <a:gd name="connsiteX2" fmla="*/ 4121612 w 4121612"/>
                <a:gd name="connsiteY2" fmla="*/ 2317709 h 2317709"/>
                <a:gd name="connsiteX3" fmla="*/ 0 w 4121612"/>
                <a:gd name="connsiteY3" fmla="*/ 2317709 h 2317709"/>
                <a:gd name="connsiteX4" fmla="*/ 0 w 4121612"/>
                <a:gd name="connsiteY4" fmla="*/ 0 h 231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1612" h="2317709">
                  <a:moveTo>
                    <a:pt x="0" y="0"/>
                  </a:moveTo>
                  <a:lnTo>
                    <a:pt x="4121612" y="0"/>
                  </a:lnTo>
                  <a:lnTo>
                    <a:pt x="4121612" y="2317709"/>
                  </a:lnTo>
                  <a:lnTo>
                    <a:pt x="0" y="231770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latin typeface="Times New Roman" pitchFamily="18" charset="0"/>
                  <a:cs typeface="Times New Roman" pitchFamily="18" charset="0"/>
                </a:rPr>
                <a:t>Решение педагогических ситуаций</a:t>
              </a:r>
              <a:endParaRPr lang="ru-RU" sz="3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448377" y="6820675"/>
              <a:ext cx="4113486" cy="1472468"/>
            </a:xfrm>
            <a:custGeom>
              <a:avLst/>
              <a:gdLst>
                <a:gd name="connsiteX0" fmla="*/ 0 w 3410407"/>
                <a:gd name="connsiteY0" fmla="*/ 0 h 1607226"/>
                <a:gd name="connsiteX1" fmla="*/ 3410407 w 3410407"/>
                <a:gd name="connsiteY1" fmla="*/ 0 h 1607226"/>
                <a:gd name="connsiteX2" fmla="*/ 3410407 w 3410407"/>
                <a:gd name="connsiteY2" fmla="*/ 1607226 h 1607226"/>
                <a:gd name="connsiteX3" fmla="*/ 0 w 3410407"/>
                <a:gd name="connsiteY3" fmla="*/ 1607226 h 1607226"/>
                <a:gd name="connsiteX4" fmla="*/ 0 w 3410407"/>
                <a:gd name="connsiteY4" fmla="*/ 0 h 160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0407" h="1607226">
                  <a:moveTo>
                    <a:pt x="0" y="0"/>
                  </a:moveTo>
                  <a:lnTo>
                    <a:pt x="3410407" y="0"/>
                  </a:lnTo>
                  <a:lnTo>
                    <a:pt x="3410407" y="1607226"/>
                  </a:lnTo>
                  <a:lnTo>
                    <a:pt x="0" y="160722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latin typeface="Times New Roman" pitchFamily="18" charset="0"/>
                  <a:cs typeface="Times New Roman" pitchFamily="18" charset="0"/>
                </a:rPr>
                <a:t>Семинары-практикумы </a:t>
              </a:r>
              <a:endParaRPr lang="ru-RU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540563" y="6820675"/>
              <a:ext cx="3732685" cy="1486690"/>
            </a:xfrm>
            <a:custGeom>
              <a:avLst/>
              <a:gdLst>
                <a:gd name="connsiteX0" fmla="*/ 0 w 3732685"/>
                <a:gd name="connsiteY0" fmla="*/ 0 h 1486688"/>
                <a:gd name="connsiteX1" fmla="*/ 3732685 w 3732685"/>
                <a:gd name="connsiteY1" fmla="*/ 0 h 1486688"/>
                <a:gd name="connsiteX2" fmla="*/ 3732685 w 3732685"/>
                <a:gd name="connsiteY2" fmla="*/ 1486688 h 1486688"/>
                <a:gd name="connsiteX3" fmla="*/ 0 w 3732685"/>
                <a:gd name="connsiteY3" fmla="*/ 1486688 h 1486688"/>
                <a:gd name="connsiteX4" fmla="*/ 0 w 3732685"/>
                <a:gd name="connsiteY4" fmla="*/ 0 h 148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2685" h="1486688">
                  <a:moveTo>
                    <a:pt x="0" y="0"/>
                  </a:moveTo>
                  <a:lnTo>
                    <a:pt x="3732685" y="0"/>
                  </a:lnTo>
                  <a:lnTo>
                    <a:pt x="3732685" y="1486688"/>
                  </a:lnTo>
                  <a:lnTo>
                    <a:pt x="0" y="148668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chemeClr val="tx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latin typeface="Times New Roman" pitchFamily="18" charset="0"/>
                  <a:cs typeface="Times New Roman" pitchFamily="18" charset="0"/>
                </a:rPr>
                <a:t>Тренинги</a:t>
              </a:r>
              <a:endParaRPr lang="ru-RU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1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067" y="700938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Школа начинающего педагога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2965" y="947345"/>
            <a:ext cx="10403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endParaRPr lang="ru-RU" sz="24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208362904"/>
              </p:ext>
            </p:extLst>
          </p:nvPr>
        </p:nvGraphicFramePr>
        <p:xfrm>
          <a:off x="2172180" y="1199907"/>
          <a:ext cx="8343419" cy="50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656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067" y="700938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Школа начинающего педагога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0515" y="1130858"/>
            <a:ext cx="12409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57111C"/>
                </a:solidFill>
                <a:latin typeface="Akrobat" panose="00000600000000000000" pitchFamily="2" charset="-52"/>
              </a:rPr>
              <a:t> </a:t>
            </a:r>
            <a:r>
              <a:rPr lang="ru-RU" sz="24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Мастер-класс «Рисование пеной»                             </a:t>
            </a:r>
            <a:endParaRPr lang="ru-RU" sz="2400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3" y="1598164"/>
            <a:ext cx="5643786" cy="253970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3" y="4900792"/>
            <a:ext cx="2588571" cy="203112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35" y="2320936"/>
            <a:ext cx="4596713" cy="398321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24" y="4900792"/>
            <a:ext cx="3534221" cy="2031124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5" y="1857390"/>
            <a:ext cx="6315714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235145" y="1142744"/>
            <a:ext cx="5748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57111C"/>
                </a:solidFill>
                <a:latin typeface="Akrobat" charset="-52"/>
              </a:rPr>
              <a:t>Трансляция опыта «Использование </a:t>
            </a:r>
            <a:r>
              <a:rPr lang="ru-RU" sz="2400" b="1" dirty="0">
                <a:solidFill>
                  <a:srgbClr val="57111C"/>
                </a:solidFill>
                <a:latin typeface="Akrobat" charset="-52"/>
              </a:rPr>
              <a:t>семейного коллекционирования в работе с детьми по познавательному развитию»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572" y="4167866"/>
            <a:ext cx="7477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" charset="-52"/>
              </a:rPr>
              <a:t>Семинар – </a:t>
            </a:r>
            <a:r>
              <a:rPr lang="ru-RU" sz="2000" b="1" dirty="0" smtClean="0">
                <a:solidFill>
                  <a:srgbClr val="57111C"/>
                </a:solidFill>
                <a:latin typeface="Akrobat" charset="-52"/>
              </a:rPr>
              <a:t>практикум</a:t>
            </a:r>
            <a:r>
              <a:rPr lang="ru-RU" sz="2000" b="1" dirty="0">
                <a:solidFill>
                  <a:srgbClr val="57111C"/>
                </a:solidFill>
                <a:latin typeface="Akrobat" charset="-52"/>
              </a:rPr>
              <a:t> </a:t>
            </a:r>
            <a:r>
              <a:rPr lang="ru-RU" sz="2000" b="1" dirty="0" smtClean="0">
                <a:solidFill>
                  <a:srgbClr val="57111C"/>
                </a:solidFill>
                <a:latin typeface="Akrobat" charset="-52"/>
              </a:rPr>
              <a:t>«Развитие </a:t>
            </a:r>
            <a:r>
              <a:rPr lang="ru-RU" sz="2000" b="1" dirty="0">
                <a:solidFill>
                  <a:srgbClr val="57111C"/>
                </a:solidFill>
                <a:latin typeface="Akrobat" charset="-52"/>
              </a:rPr>
              <a:t>культуры речи педагога как фактор эффективности развития речи детей дошкольного возраста».</a:t>
            </a:r>
          </a:p>
        </p:txBody>
      </p:sp>
    </p:spTree>
    <p:extLst>
      <p:ext uri="{BB962C8B-B14F-4D97-AF65-F5344CB8AC3E}">
        <p14:creationId xmlns:p14="http://schemas.microsoft.com/office/powerpoint/2010/main" val="18820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5513669" y="5381012"/>
            <a:ext cx="7547430" cy="270014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112" y="-2361894"/>
            <a:ext cx="1831313" cy="9707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99" y="6071538"/>
            <a:ext cx="3337153" cy="2183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6067" y="700938"/>
            <a:ext cx="10013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Работа педагога-психолога</a:t>
            </a:r>
            <a:endParaRPr lang="ru-RU" sz="28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11526449" y="23420"/>
            <a:ext cx="1714500" cy="923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42442"/>
            <a:ext cx="815943" cy="710363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378857" y="585410"/>
            <a:ext cx="1014759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304157"/>
            <a:ext cx="13439775" cy="12555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513277" y="142442"/>
            <a:ext cx="9935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35" y="1857390"/>
            <a:ext cx="6315714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-2274286" y="1244109"/>
            <a:ext cx="10013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Психологический тренинг на сплочение коллектива </a:t>
            </a:r>
            <a:endParaRPr lang="ru-RU" sz="2000" b="1" dirty="0" smtClean="0">
              <a:solidFill>
                <a:srgbClr val="57111C"/>
              </a:solidFill>
              <a:latin typeface="Akrobat Black" panose="00000A00000000000000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«</a:t>
            </a:r>
            <a:r>
              <a:rPr lang="ru-RU" sz="2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Мы-команда»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91907" y="1384053"/>
            <a:ext cx="10013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Деловая игра «Волшебный круг»</a:t>
            </a:r>
            <a:endParaRPr lang="ru-RU" sz="2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82" y="4396481"/>
            <a:ext cx="4710409" cy="299836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35" y="1857390"/>
            <a:ext cx="4864414" cy="364831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" y="1951995"/>
            <a:ext cx="4738274" cy="355370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1513277" y="2931666"/>
            <a:ext cx="10013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Практикум « Конфликты. </a:t>
            </a:r>
            <a:endParaRPr lang="ru-RU" sz="2000" b="1" dirty="0" smtClean="0">
              <a:solidFill>
                <a:srgbClr val="57111C"/>
              </a:solidFill>
              <a:latin typeface="Akrobat Black" panose="00000A00000000000000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Конструктивное </a:t>
            </a:r>
            <a:r>
              <a:rPr lang="ru-RU" sz="2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поведение </a:t>
            </a:r>
            <a:endParaRPr lang="ru-RU" sz="2000" b="1" dirty="0" smtClean="0">
              <a:solidFill>
                <a:srgbClr val="57111C"/>
              </a:solidFill>
              <a:latin typeface="Akrobat Black" panose="00000A00000000000000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в </a:t>
            </a:r>
            <a:r>
              <a:rPr lang="ru-RU" sz="2000" b="1" dirty="0">
                <a:solidFill>
                  <a:srgbClr val="57111C"/>
                </a:solidFill>
                <a:latin typeface="Akrobat Black" panose="00000A00000000000000" pitchFamily="2" charset="-52"/>
              </a:rPr>
              <a:t>конфликтных ситуациях»</a:t>
            </a:r>
            <a:endParaRPr lang="ru-RU" sz="24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99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</TotalTime>
  <Words>568</Words>
  <Application>Microsoft Office PowerPoint</Application>
  <PresentationFormat>Произвольный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Akrobat</vt:lpstr>
      <vt:lpstr>Calibri</vt:lpstr>
      <vt:lpstr>Calibri Light</vt:lpstr>
      <vt:lpstr>Akrobat Black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USER101-5</dc:creator>
  <cp:lastModifiedBy>User</cp:lastModifiedBy>
  <cp:revision>107</cp:revision>
  <dcterms:created xsi:type="dcterms:W3CDTF">2023-04-07T08:06:44Z</dcterms:created>
  <dcterms:modified xsi:type="dcterms:W3CDTF">2023-11-09T10:38:56Z</dcterms:modified>
</cp:coreProperties>
</file>