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8" r:id="rId3"/>
    <p:sldId id="259" r:id="rId4"/>
    <p:sldId id="260" r:id="rId5"/>
    <p:sldId id="261" r:id="rId6"/>
    <p:sldId id="256" r:id="rId7"/>
    <p:sldId id="271" r:id="rId8"/>
    <p:sldId id="262" r:id="rId9"/>
    <p:sldId id="263" r:id="rId10"/>
    <p:sldId id="265" r:id="rId11"/>
    <p:sldId id="266" r:id="rId12"/>
    <p:sldId id="268" r:id="rId13"/>
    <p:sldId id="264" r:id="rId14"/>
    <p:sldId id="267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4662" autoAdjust="0"/>
  </p:normalViewPr>
  <p:slideViewPr>
    <p:cSldViewPr>
      <p:cViewPr varScale="1">
        <p:scale>
          <a:sx n="70" d="100"/>
          <a:sy n="70" d="100"/>
        </p:scale>
        <p:origin x="-5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1491-83D8-4827-9247-131C25B6CDD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7B3AE-5FA0-4D0C-A60A-F8E2125BD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19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1491-83D8-4827-9247-131C25B6CDD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7B3AE-5FA0-4D0C-A60A-F8E2125BD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715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1491-83D8-4827-9247-131C25B6CDD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7B3AE-5FA0-4D0C-A60A-F8E2125BD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4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1491-83D8-4827-9247-131C25B6CDD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7B3AE-5FA0-4D0C-A60A-F8E2125BD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385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1491-83D8-4827-9247-131C25B6CDD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7B3AE-5FA0-4D0C-A60A-F8E2125BD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32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1491-83D8-4827-9247-131C25B6CDD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7B3AE-5FA0-4D0C-A60A-F8E2125BD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26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1491-83D8-4827-9247-131C25B6CDD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7B3AE-5FA0-4D0C-A60A-F8E2125BD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269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1491-83D8-4827-9247-131C25B6CDD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7B3AE-5FA0-4D0C-A60A-F8E2125BD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42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1491-83D8-4827-9247-131C25B6CDD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7B3AE-5FA0-4D0C-A60A-F8E2125BD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32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1491-83D8-4827-9247-131C25B6CDD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7B3AE-5FA0-4D0C-A60A-F8E2125BD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74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1491-83D8-4827-9247-131C25B6CDD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7B3AE-5FA0-4D0C-A60A-F8E2125BD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804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91491-83D8-4827-9247-131C25B6CDD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7B3AE-5FA0-4D0C-A60A-F8E2125BD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5" y="-18168"/>
            <a:ext cx="9166440" cy="685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Региональный компонент в образовательно – воспитательном процессе ДОУ»</a:t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Проворкова</a:t>
            </a: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Любовь Владимировна </a:t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</a:t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«Шуйский детский сад»</a:t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Междуреченский муниципальный район</a:t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Тот, кто не знает своего прошлого, не может понять настоящее и предвидеть будущее. </a:t>
            </a:r>
            <a:r>
              <a:rPr lang="ru-RU" sz="31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1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М. Карамзин.</a:t>
            </a: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85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" y="-1"/>
            <a:ext cx="912944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«Поэты живут рядом»</a:t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Н.В.Загребин</a:t>
            </a: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Т.Короткова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90" y="4212368"/>
            <a:ext cx="3760713" cy="2509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3976737" cy="2653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4" y="3573016"/>
            <a:ext cx="3578445" cy="3108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7" y="188641"/>
            <a:ext cx="2897316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98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 fontScale="90000"/>
          </a:bodyPr>
          <a:lstStyle/>
          <a:p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«Народные традиции и обычаи родного края»</a:t>
            </a:r>
            <a:endParaRPr lang="ru-RU" sz="3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904729" cy="2605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49" y="1340768"/>
            <a:ext cx="4107644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3"/>
            <a:ext cx="4464496" cy="2979513"/>
          </a:xfrm>
          <a:prstGeom prst="round2DiagRect">
            <a:avLst>
              <a:gd name="adj1" fmla="val 16667"/>
              <a:gd name="adj2" fmla="val 321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"/>
          <a:stretch/>
        </p:blipFill>
        <p:spPr bwMode="auto">
          <a:xfrm>
            <a:off x="4818898" y="4221088"/>
            <a:ext cx="4048745" cy="2558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973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" y="0"/>
            <a:ext cx="9052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2088232" cy="1143000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«Дети против мусора!»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7701"/>
            <a:ext cx="3239310" cy="2765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04" y="4005064"/>
            <a:ext cx="4084172" cy="2725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0" y="185993"/>
            <a:ext cx="3239310" cy="3458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6"/>
            <a:ext cx="3879701" cy="3343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9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" y="22133"/>
            <a:ext cx="911852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9" y="260648"/>
            <a:ext cx="3041904" cy="1143000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«Покормите птиц зимой»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32" y="74420"/>
            <a:ext cx="2391187" cy="3224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22813"/>
            <a:ext cx="2391186" cy="322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760" y="3465598"/>
            <a:ext cx="2601952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486"/>
            <a:ext cx="2303009" cy="3107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89555"/>
            <a:ext cx="2483768" cy="3346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784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9" y="0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со стороны родителей имеет большое значение. Необходимо, чтобы процесс любви к малой родине был двухсторонним.</a:t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8" y="3573016"/>
            <a:ext cx="4268425" cy="2848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043" y="3480529"/>
            <a:ext cx="3998640" cy="3011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5" y="260648"/>
            <a:ext cx="4315864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4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" y="18982"/>
            <a:ext cx="9136980" cy="683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своей работы транслируется на МО Междуреченского муниципального района</a:t>
            </a: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38" y="121605"/>
            <a:ext cx="2485380" cy="3351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38" y="3814904"/>
            <a:ext cx="3850432" cy="2886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472" y="121605"/>
            <a:ext cx="3755551" cy="2818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33" y="3896302"/>
            <a:ext cx="4080487" cy="2723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06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03"/>
            <a:ext cx="9144000" cy="687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Результативность: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дети имеют первичные представления о своей семье, родном крае, природе Вологодской области;</a:t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проявляют заботу о своей семье;</a:t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имеют первичные представления об истории родного края; о людях, прославивших родной край;</a:t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могут рассказать о своем родном селе;</a:t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проявляют интерес к народному творчеству, узнают и называют изделия народного промысла </a:t>
            </a:r>
            <a:r>
              <a:rPr lang="ru-RU" sz="3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Междуреченского района; </a:t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знают представителей растительного и животного мира своего края.</a:t>
            </a:r>
            <a:b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129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0-11/1606686203_32-p-kholodnii-fon-dlya-prezentatsii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3" y="38607"/>
            <a:ext cx="9157653" cy="684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Любовь к Родине начинается с малого: своей деревни, знания своих корней. При воспитании духа патриотизма, любви к своей Родине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очень важно знакомить детей с известными писателями, поэтами, художниками своего родного края. Необходимо воспитывать интерес к знаменитым людям, их делам, поступкам, вызвать желание следовать примеру знаменитых земляков.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64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7" y="0"/>
            <a:ext cx="91207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Базой формирования патриотизма являются глубинные чувства любви и привязанности к своей культуре и своему народу, к своей семье, к родной природе и земле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этом особая роль принадлежит дошкольным учреждениям.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4223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2101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Приобщить детей к истории и культуре родного края, к  его духовным  и материальным ценностям. Воспитание гражданина и патриота своей страны, формирование нравственных ценностей.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25629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99" y="5234"/>
            <a:ext cx="9158957" cy="685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приобщение к истории возникновения родного села;</a:t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знакомство со знаменитыми земляками и людьми, прославившими Междуреченский край;</a:t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формирование представлений о  достопримечательностях родного села ;</a:t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воспитание любви к родному дому, семье, уважения к родителям;</a:t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формирование и развитие познавательного интереса к народному творчеству и миру ремесел в родном селе;</a:t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формирование представлений о животном и растительном мире родного края.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9200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45"/>
            <a:ext cx="9078322" cy="687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880" y="2130425"/>
            <a:ext cx="4966320" cy="1470025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природы растительного и животного мира родного посёлка.</a:t>
            </a: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 flipV="1">
            <a:off x="1115616" y="5638799"/>
            <a:ext cx="25598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79" y="231209"/>
            <a:ext cx="3823956" cy="25497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58" y="116632"/>
            <a:ext cx="3831842" cy="2557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0" y="3140968"/>
            <a:ext cx="2884688" cy="3511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33" y="3837112"/>
            <a:ext cx="4194402" cy="2799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32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863" y="16263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с социумом на уровне социального партнёрства (библиотека, ЦДТ, школа искусств…)</a:t>
            </a:r>
            <a:endParaRPr lang="ru-RU" sz="27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596"/>
            <a:ext cx="4207968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4120753" cy="27501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70" y="188640"/>
            <a:ext cx="3836515" cy="2875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6" y="3861048"/>
            <a:ext cx="4169093" cy="278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821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92"/>
            <a:ext cx="9144000" cy="686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Посещение районного </a:t>
            </a:r>
            <a:b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краеведческого музея</a:t>
            </a:r>
            <a:b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80" y="3645024"/>
            <a:ext cx="3980141" cy="2951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8" y="404664"/>
            <a:ext cx="3888432" cy="2883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914" y="139677"/>
            <a:ext cx="3863786" cy="2578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8" y="3768890"/>
            <a:ext cx="4223826" cy="2818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8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20"/>
            <a:ext cx="9144000" cy="684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0006" y="260648"/>
            <a:ext cx="4114800" cy="1143000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«День Победы»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6672"/>
            <a:ext cx="3832721" cy="2553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429000"/>
            <a:ext cx="4012395" cy="26777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20" y="1241760"/>
            <a:ext cx="4264769" cy="2846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87980"/>
            <a:ext cx="3456384" cy="2594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5193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13</Words>
  <Application>Microsoft Office PowerPoint</Application>
  <PresentationFormat>Экран (4:3)</PresentationFormat>
  <Paragraphs>16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       «Региональный компонент в образовательно – воспитательном процессе ДОУ»  Проворкова Любовь Владимировна  воспитатель МБДОУ «Шуйский детский сад» Междуреченский муниципальный район  Тот, кто не знает своего прошлого, не может понять настоящее и предвидеть будущее.  Н. М. Карамзин. </vt:lpstr>
      <vt:lpstr>                  Любовь к Родине начинается с малого: своей деревни, знания своих корней. При воспитании духа патриотизма, любви к своей Родине, очень важно знакомить детей с известными писателями, поэтами, художниками своего родного края. Необходимо воспитывать интерес к знаменитым людям, их делам, поступкам, вызвать желание следовать примеру знаменитых земляков. </vt:lpstr>
      <vt:lpstr>       Базой формирования патриотизма являются глубинные чувства любви и привязанности к своей культуре и своему народу, к своей семье, к родной природе и земле и в этом особая роль принадлежит дошкольным учреждениям.</vt:lpstr>
      <vt:lpstr>        Цель: Приобщить детей к истории и культуре родного края, к  его духовным  и материальным ценностям. Воспитание гражданина и патриота своей страны, формирование нравственных ценностей. </vt:lpstr>
      <vt:lpstr>               Задачи: - приобщение к истории возникновения родного села; - знакомство со знаменитыми земляками и людьми, прославившими Междуреченский край; - формирование представлений о  достопримечательностях родного села ; - воспитание любви к родному дому, семье, уважения к родителям; - формирование и развитие познавательного интереса к народному творчеству и миру ремесел в родном селе; - формирование представлений о животном и растительном мире родного края.</vt:lpstr>
      <vt:lpstr>   Изучение природы растительного и животного мира родного посёлка.</vt:lpstr>
      <vt:lpstr>         Сотрудничество с социумом на уровне социального партнёрства (библиотека, ЦДТ, школа искусств…)</vt:lpstr>
      <vt:lpstr>                    Посещение районного  краеведческого музея </vt:lpstr>
      <vt:lpstr>Проект «День Победы»</vt:lpstr>
      <vt:lpstr> Проект «Поэты живут рядом» Н.В.Загребин, Т.Короткова </vt:lpstr>
      <vt:lpstr>«Народные традиции и обычаи родного края»</vt:lpstr>
      <vt:lpstr>    Акция «Дети против мусора!»</vt:lpstr>
      <vt:lpstr>    Проект  «Покормите птиц зимой»</vt:lpstr>
      <vt:lpstr>     Поддержка со стороны родителей имеет большое значение. Необходимо, чтобы процесс любви к малой родине был двухсторонним. </vt:lpstr>
      <vt:lpstr>              Опыт своей работы транслируется на МО Междуреченского муниципального района</vt:lpstr>
      <vt:lpstr>                  Результативность: - дети имеют первичные представления о своей семье, родном крае, природе Вологодской области; - проявляют заботу о своей семье; - имеют первичные представления об истории родного края; о людях, прославивших родной край; - могут рассказать о своем родном селе; - проявляют интерес к народному творчеству, узнают и называют изделия народного промысла  Междуреченского района;  - знают представителей растительного и животного мира своего края.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26</cp:revision>
  <dcterms:created xsi:type="dcterms:W3CDTF">2022-10-23T20:05:05Z</dcterms:created>
  <dcterms:modified xsi:type="dcterms:W3CDTF">2022-10-27T19:55:00Z</dcterms:modified>
</cp:coreProperties>
</file>