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0"/>
  </p:notesMasterIdLst>
  <p:handoutMasterIdLst>
    <p:handoutMasterId r:id="rId11"/>
  </p:handoutMasterIdLst>
  <p:sldIdLst>
    <p:sldId id="256" r:id="rId2"/>
    <p:sldId id="339" r:id="rId3"/>
    <p:sldId id="398" r:id="rId4"/>
    <p:sldId id="397" r:id="rId5"/>
    <p:sldId id="395" r:id="rId6"/>
    <p:sldId id="396" r:id="rId7"/>
    <p:sldId id="399" r:id="rId8"/>
    <p:sldId id="363" r:id="rId9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66"/>
    <a:srgbClr val="CC00CC"/>
    <a:srgbClr val="00CC99"/>
    <a:srgbClr val="FFCC00"/>
    <a:srgbClr val="6600FF"/>
    <a:srgbClr val="CCCCFF"/>
    <a:srgbClr val="9999FF"/>
    <a:srgbClr val="009900"/>
    <a:srgbClr val="FF66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860" autoAdjust="0"/>
  </p:normalViewPr>
  <p:slideViewPr>
    <p:cSldViewPr snapToGrid="0">
      <p:cViewPr varScale="1">
        <p:scale>
          <a:sx n="84" d="100"/>
          <a:sy n="84" d="100"/>
        </p:scale>
        <p:origin x="118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350C35-7749-4D62-8B63-9D6C1388355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D958873-0DE1-4F7E-97B0-1193C74B41D1}">
      <dgm:prSet phldrT="[Текст]"/>
      <dgm:spPr/>
      <dgm:t>
        <a:bodyPr/>
        <a:lstStyle/>
        <a:p>
          <a:r>
            <a:rPr lang="ru-RU" dirty="0" smtClean="0"/>
            <a:t>Содержательный компонент – я знаю</a:t>
          </a:r>
          <a:endParaRPr lang="ru-RU" dirty="0"/>
        </a:p>
      </dgm:t>
    </dgm:pt>
    <dgm:pt modelId="{03F0A962-CFC8-4F9F-8408-6706E087692A}" type="parTrans" cxnId="{B43049FE-920C-45E2-AEAE-32770790B943}">
      <dgm:prSet/>
      <dgm:spPr/>
      <dgm:t>
        <a:bodyPr/>
        <a:lstStyle/>
        <a:p>
          <a:endParaRPr lang="ru-RU"/>
        </a:p>
      </dgm:t>
    </dgm:pt>
    <dgm:pt modelId="{4821A4B8-F7D5-4ECB-BEE3-35E1E44B74AF}" type="sibTrans" cxnId="{B43049FE-920C-45E2-AEAE-32770790B943}">
      <dgm:prSet/>
      <dgm:spPr/>
      <dgm:t>
        <a:bodyPr/>
        <a:lstStyle/>
        <a:p>
          <a:endParaRPr lang="ru-RU"/>
        </a:p>
      </dgm:t>
    </dgm:pt>
    <dgm:pt modelId="{34517DA3-A6B9-4DC0-9B32-B323AA01E970}">
      <dgm:prSet phldrT="[Текст]"/>
      <dgm:spPr/>
      <dgm:t>
        <a:bodyPr/>
        <a:lstStyle/>
        <a:p>
          <a:r>
            <a:rPr lang="ru-RU" dirty="0" smtClean="0"/>
            <a:t>Профессионально-деятельностный компонент – я умею</a:t>
          </a:r>
          <a:endParaRPr lang="ru-RU" dirty="0"/>
        </a:p>
      </dgm:t>
    </dgm:pt>
    <dgm:pt modelId="{057CAD09-A930-44D3-8C59-80E2FA4345EA}" type="parTrans" cxnId="{E4EAF8FC-2949-4ADF-A6F5-D1976EB2CF15}">
      <dgm:prSet/>
      <dgm:spPr/>
      <dgm:t>
        <a:bodyPr/>
        <a:lstStyle/>
        <a:p>
          <a:endParaRPr lang="ru-RU"/>
        </a:p>
      </dgm:t>
    </dgm:pt>
    <dgm:pt modelId="{A7EDFDB9-74FC-4212-9205-4F8833F0FDA1}" type="sibTrans" cxnId="{E4EAF8FC-2949-4ADF-A6F5-D1976EB2CF15}">
      <dgm:prSet/>
      <dgm:spPr/>
      <dgm:t>
        <a:bodyPr/>
        <a:lstStyle/>
        <a:p>
          <a:endParaRPr lang="ru-RU"/>
        </a:p>
      </dgm:t>
    </dgm:pt>
    <dgm:pt modelId="{31C8FCE1-6D43-4D27-AB63-E8DF1D919357}">
      <dgm:prSet phldrT="[Текст]"/>
      <dgm:spPr/>
      <dgm:t>
        <a:bodyPr/>
        <a:lstStyle/>
        <a:p>
          <a:r>
            <a:rPr lang="ru-RU" dirty="0" smtClean="0"/>
            <a:t>Мотивационно-личностный  компонент – я хочу</a:t>
          </a:r>
          <a:endParaRPr lang="ru-RU" dirty="0"/>
        </a:p>
      </dgm:t>
    </dgm:pt>
    <dgm:pt modelId="{11061595-4155-4993-870A-D91688AAECA1}" type="parTrans" cxnId="{F2A93BDA-6FE8-46AD-9E6C-531FD33DE214}">
      <dgm:prSet/>
      <dgm:spPr/>
      <dgm:t>
        <a:bodyPr/>
        <a:lstStyle/>
        <a:p>
          <a:endParaRPr lang="ru-RU"/>
        </a:p>
      </dgm:t>
    </dgm:pt>
    <dgm:pt modelId="{00C385F8-59B6-417E-BCD8-E21D145617DC}" type="sibTrans" cxnId="{F2A93BDA-6FE8-46AD-9E6C-531FD33DE214}">
      <dgm:prSet/>
      <dgm:spPr/>
      <dgm:t>
        <a:bodyPr/>
        <a:lstStyle/>
        <a:p>
          <a:endParaRPr lang="ru-RU"/>
        </a:p>
      </dgm:t>
    </dgm:pt>
    <dgm:pt modelId="{7C2B5235-4334-4832-A242-C1E3224B7BB6}" type="pres">
      <dgm:prSet presAssocID="{79350C35-7749-4D62-8B63-9D6C1388355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83036DE-C1EB-43B6-98F9-8FDBEB6AB0D7}" type="pres">
      <dgm:prSet presAssocID="{ED958873-0DE1-4F7E-97B0-1193C74B41D1}" presName="parentLin" presStyleCnt="0"/>
      <dgm:spPr/>
    </dgm:pt>
    <dgm:pt modelId="{0B7F46D6-5FFC-430E-B767-3C945ECAB1EA}" type="pres">
      <dgm:prSet presAssocID="{ED958873-0DE1-4F7E-97B0-1193C74B41D1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481728C6-4C7C-4D38-B739-437C7DD69D6A}" type="pres">
      <dgm:prSet presAssocID="{ED958873-0DE1-4F7E-97B0-1193C74B41D1}" presName="parentText" presStyleLbl="node1" presStyleIdx="0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6ECE42-5E20-453E-845C-880A1FBD4C5E}" type="pres">
      <dgm:prSet presAssocID="{ED958873-0DE1-4F7E-97B0-1193C74B41D1}" presName="negativeSpace" presStyleCnt="0"/>
      <dgm:spPr/>
    </dgm:pt>
    <dgm:pt modelId="{71353303-9A50-47B5-8A93-52A0D42AFBD6}" type="pres">
      <dgm:prSet presAssocID="{ED958873-0DE1-4F7E-97B0-1193C74B41D1}" presName="childText" presStyleLbl="conFgAcc1" presStyleIdx="0" presStyleCnt="3">
        <dgm:presLayoutVars>
          <dgm:bulletEnabled val="1"/>
        </dgm:presLayoutVars>
      </dgm:prSet>
      <dgm:spPr/>
    </dgm:pt>
    <dgm:pt modelId="{0F877EA8-BD00-4F6E-8F8A-42E0F6033057}" type="pres">
      <dgm:prSet presAssocID="{4821A4B8-F7D5-4ECB-BEE3-35E1E44B74AF}" presName="spaceBetweenRectangles" presStyleCnt="0"/>
      <dgm:spPr/>
    </dgm:pt>
    <dgm:pt modelId="{EDA9EEE7-6EC8-48EF-BE3C-44D172A51AB8}" type="pres">
      <dgm:prSet presAssocID="{34517DA3-A6B9-4DC0-9B32-B323AA01E970}" presName="parentLin" presStyleCnt="0"/>
      <dgm:spPr/>
    </dgm:pt>
    <dgm:pt modelId="{269DA606-36AA-4C0A-A20B-0DD927153C85}" type="pres">
      <dgm:prSet presAssocID="{34517DA3-A6B9-4DC0-9B32-B323AA01E97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DF5D697-52B9-429E-A20C-2D38453F4E29}" type="pres">
      <dgm:prSet presAssocID="{34517DA3-A6B9-4DC0-9B32-B323AA01E970}" presName="parentText" presStyleLbl="node1" presStyleIdx="1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E58CBE-1DA3-4FD6-8512-798B996B34B4}" type="pres">
      <dgm:prSet presAssocID="{34517DA3-A6B9-4DC0-9B32-B323AA01E970}" presName="negativeSpace" presStyleCnt="0"/>
      <dgm:spPr/>
    </dgm:pt>
    <dgm:pt modelId="{A02F5296-4EA0-4019-9A72-4A2D4C4264BA}" type="pres">
      <dgm:prSet presAssocID="{34517DA3-A6B9-4DC0-9B32-B323AA01E970}" presName="childText" presStyleLbl="conFgAcc1" presStyleIdx="1" presStyleCnt="3">
        <dgm:presLayoutVars>
          <dgm:bulletEnabled val="1"/>
        </dgm:presLayoutVars>
      </dgm:prSet>
      <dgm:spPr/>
    </dgm:pt>
    <dgm:pt modelId="{517D9736-92D5-4C44-9315-9C6AE47AE4D1}" type="pres">
      <dgm:prSet presAssocID="{A7EDFDB9-74FC-4212-9205-4F8833F0FDA1}" presName="spaceBetweenRectangles" presStyleCnt="0"/>
      <dgm:spPr/>
    </dgm:pt>
    <dgm:pt modelId="{DB0F0730-C591-479E-90F1-2073C4E3E920}" type="pres">
      <dgm:prSet presAssocID="{31C8FCE1-6D43-4D27-AB63-E8DF1D919357}" presName="parentLin" presStyleCnt="0"/>
      <dgm:spPr/>
    </dgm:pt>
    <dgm:pt modelId="{1318495A-994B-4641-9C4D-8D611A51DA16}" type="pres">
      <dgm:prSet presAssocID="{31C8FCE1-6D43-4D27-AB63-E8DF1D919357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F1D3F8DF-10AA-46E7-B5B0-408E60F17F2A}" type="pres">
      <dgm:prSet presAssocID="{31C8FCE1-6D43-4D27-AB63-E8DF1D919357}" presName="parentText" presStyleLbl="node1" presStyleIdx="2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D5151E-DE0E-4358-9710-4FD1DF9959FD}" type="pres">
      <dgm:prSet presAssocID="{31C8FCE1-6D43-4D27-AB63-E8DF1D919357}" presName="negativeSpace" presStyleCnt="0"/>
      <dgm:spPr/>
    </dgm:pt>
    <dgm:pt modelId="{38BBDDED-6AF9-4103-8352-137FFCFDC824}" type="pres">
      <dgm:prSet presAssocID="{31C8FCE1-6D43-4D27-AB63-E8DF1D919357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2A93BDA-6FE8-46AD-9E6C-531FD33DE214}" srcId="{79350C35-7749-4D62-8B63-9D6C13883556}" destId="{31C8FCE1-6D43-4D27-AB63-E8DF1D919357}" srcOrd="2" destOrd="0" parTransId="{11061595-4155-4993-870A-D91688AAECA1}" sibTransId="{00C385F8-59B6-417E-BCD8-E21D145617DC}"/>
    <dgm:cxn modelId="{14DAAEA6-A1F0-44CC-97DF-D2846D1E46D8}" type="presOf" srcId="{ED958873-0DE1-4F7E-97B0-1193C74B41D1}" destId="{481728C6-4C7C-4D38-B739-437C7DD69D6A}" srcOrd="1" destOrd="0" presId="urn:microsoft.com/office/officeart/2005/8/layout/list1"/>
    <dgm:cxn modelId="{74E33E9F-6EAA-4150-B7A0-4AB953C136CB}" type="presOf" srcId="{31C8FCE1-6D43-4D27-AB63-E8DF1D919357}" destId="{1318495A-994B-4641-9C4D-8D611A51DA16}" srcOrd="0" destOrd="0" presId="urn:microsoft.com/office/officeart/2005/8/layout/list1"/>
    <dgm:cxn modelId="{282A0C40-3619-4D67-A0E5-76469A23DC8A}" type="presOf" srcId="{34517DA3-A6B9-4DC0-9B32-B323AA01E970}" destId="{8DF5D697-52B9-429E-A20C-2D38453F4E29}" srcOrd="1" destOrd="0" presId="urn:microsoft.com/office/officeart/2005/8/layout/list1"/>
    <dgm:cxn modelId="{0D71B4CC-5A4F-4C94-BAC9-87567D08C4CA}" type="presOf" srcId="{ED958873-0DE1-4F7E-97B0-1193C74B41D1}" destId="{0B7F46D6-5FFC-430E-B767-3C945ECAB1EA}" srcOrd="0" destOrd="0" presId="urn:microsoft.com/office/officeart/2005/8/layout/list1"/>
    <dgm:cxn modelId="{B43049FE-920C-45E2-AEAE-32770790B943}" srcId="{79350C35-7749-4D62-8B63-9D6C13883556}" destId="{ED958873-0DE1-4F7E-97B0-1193C74B41D1}" srcOrd="0" destOrd="0" parTransId="{03F0A962-CFC8-4F9F-8408-6706E087692A}" sibTransId="{4821A4B8-F7D5-4ECB-BEE3-35E1E44B74AF}"/>
    <dgm:cxn modelId="{5C08E299-5C9D-46A2-A78A-137EC6CF62AF}" type="presOf" srcId="{34517DA3-A6B9-4DC0-9B32-B323AA01E970}" destId="{269DA606-36AA-4C0A-A20B-0DD927153C85}" srcOrd="0" destOrd="0" presId="urn:microsoft.com/office/officeart/2005/8/layout/list1"/>
    <dgm:cxn modelId="{E4EAF8FC-2949-4ADF-A6F5-D1976EB2CF15}" srcId="{79350C35-7749-4D62-8B63-9D6C13883556}" destId="{34517DA3-A6B9-4DC0-9B32-B323AA01E970}" srcOrd="1" destOrd="0" parTransId="{057CAD09-A930-44D3-8C59-80E2FA4345EA}" sibTransId="{A7EDFDB9-74FC-4212-9205-4F8833F0FDA1}"/>
    <dgm:cxn modelId="{F8B8328A-B583-4842-8326-1078C002D277}" type="presOf" srcId="{79350C35-7749-4D62-8B63-9D6C13883556}" destId="{7C2B5235-4334-4832-A242-C1E3224B7BB6}" srcOrd="0" destOrd="0" presId="urn:microsoft.com/office/officeart/2005/8/layout/list1"/>
    <dgm:cxn modelId="{A9EBC7A0-2C8E-4723-BB70-73343E307DE4}" type="presOf" srcId="{31C8FCE1-6D43-4D27-AB63-E8DF1D919357}" destId="{F1D3F8DF-10AA-46E7-B5B0-408E60F17F2A}" srcOrd="1" destOrd="0" presId="urn:microsoft.com/office/officeart/2005/8/layout/list1"/>
    <dgm:cxn modelId="{546A8DA9-068D-4C5F-933D-C934991CDFD0}" type="presParOf" srcId="{7C2B5235-4334-4832-A242-C1E3224B7BB6}" destId="{083036DE-C1EB-43B6-98F9-8FDBEB6AB0D7}" srcOrd="0" destOrd="0" presId="urn:microsoft.com/office/officeart/2005/8/layout/list1"/>
    <dgm:cxn modelId="{323401EA-99E2-4B5B-877B-645B8A41BFF7}" type="presParOf" srcId="{083036DE-C1EB-43B6-98F9-8FDBEB6AB0D7}" destId="{0B7F46D6-5FFC-430E-B767-3C945ECAB1EA}" srcOrd="0" destOrd="0" presId="urn:microsoft.com/office/officeart/2005/8/layout/list1"/>
    <dgm:cxn modelId="{F71375E5-4CBC-47C7-9697-17E33FF0D3D6}" type="presParOf" srcId="{083036DE-C1EB-43B6-98F9-8FDBEB6AB0D7}" destId="{481728C6-4C7C-4D38-B739-437C7DD69D6A}" srcOrd="1" destOrd="0" presId="urn:microsoft.com/office/officeart/2005/8/layout/list1"/>
    <dgm:cxn modelId="{4EAE1CEB-D281-45C5-AEAA-C392B1096117}" type="presParOf" srcId="{7C2B5235-4334-4832-A242-C1E3224B7BB6}" destId="{786ECE42-5E20-453E-845C-880A1FBD4C5E}" srcOrd="1" destOrd="0" presId="urn:microsoft.com/office/officeart/2005/8/layout/list1"/>
    <dgm:cxn modelId="{FEA1D047-E911-4514-A3F6-34F84F1D6F06}" type="presParOf" srcId="{7C2B5235-4334-4832-A242-C1E3224B7BB6}" destId="{71353303-9A50-47B5-8A93-52A0D42AFBD6}" srcOrd="2" destOrd="0" presId="urn:microsoft.com/office/officeart/2005/8/layout/list1"/>
    <dgm:cxn modelId="{98697069-446E-4E08-A5D3-FF8240CD8C20}" type="presParOf" srcId="{7C2B5235-4334-4832-A242-C1E3224B7BB6}" destId="{0F877EA8-BD00-4F6E-8F8A-42E0F6033057}" srcOrd="3" destOrd="0" presId="urn:microsoft.com/office/officeart/2005/8/layout/list1"/>
    <dgm:cxn modelId="{7FFDB643-0AA2-45C4-ACD4-0AB236632D95}" type="presParOf" srcId="{7C2B5235-4334-4832-A242-C1E3224B7BB6}" destId="{EDA9EEE7-6EC8-48EF-BE3C-44D172A51AB8}" srcOrd="4" destOrd="0" presId="urn:microsoft.com/office/officeart/2005/8/layout/list1"/>
    <dgm:cxn modelId="{539F08D5-C8F6-4744-91E2-84E999972207}" type="presParOf" srcId="{EDA9EEE7-6EC8-48EF-BE3C-44D172A51AB8}" destId="{269DA606-36AA-4C0A-A20B-0DD927153C85}" srcOrd="0" destOrd="0" presId="urn:microsoft.com/office/officeart/2005/8/layout/list1"/>
    <dgm:cxn modelId="{50DAA98C-1ED2-4BDE-9090-8096AD04C5E3}" type="presParOf" srcId="{EDA9EEE7-6EC8-48EF-BE3C-44D172A51AB8}" destId="{8DF5D697-52B9-429E-A20C-2D38453F4E29}" srcOrd="1" destOrd="0" presId="urn:microsoft.com/office/officeart/2005/8/layout/list1"/>
    <dgm:cxn modelId="{BDF1A5EB-3D03-4117-AB07-A68E4FD192E8}" type="presParOf" srcId="{7C2B5235-4334-4832-A242-C1E3224B7BB6}" destId="{6AE58CBE-1DA3-4FD6-8512-798B996B34B4}" srcOrd="5" destOrd="0" presId="urn:microsoft.com/office/officeart/2005/8/layout/list1"/>
    <dgm:cxn modelId="{3C93479B-6566-4191-86B3-ACCEB892C677}" type="presParOf" srcId="{7C2B5235-4334-4832-A242-C1E3224B7BB6}" destId="{A02F5296-4EA0-4019-9A72-4A2D4C4264BA}" srcOrd="6" destOrd="0" presId="urn:microsoft.com/office/officeart/2005/8/layout/list1"/>
    <dgm:cxn modelId="{47FA5D2D-76C0-472E-BB1D-2BCE9B0A2872}" type="presParOf" srcId="{7C2B5235-4334-4832-A242-C1E3224B7BB6}" destId="{517D9736-92D5-4C44-9315-9C6AE47AE4D1}" srcOrd="7" destOrd="0" presId="urn:microsoft.com/office/officeart/2005/8/layout/list1"/>
    <dgm:cxn modelId="{0B6BE3D9-7A50-4D9D-AB0E-E03773F36A18}" type="presParOf" srcId="{7C2B5235-4334-4832-A242-C1E3224B7BB6}" destId="{DB0F0730-C591-479E-90F1-2073C4E3E920}" srcOrd="8" destOrd="0" presId="urn:microsoft.com/office/officeart/2005/8/layout/list1"/>
    <dgm:cxn modelId="{2A361CEF-4583-4F2A-AFEF-0BA5E6184730}" type="presParOf" srcId="{DB0F0730-C591-479E-90F1-2073C4E3E920}" destId="{1318495A-994B-4641-9C4D-8D611A51DA16}" srcOrd="0" destOrd="0" presId="urn:microsoft.com/office/officeart/2005/8/layout/list1"/>
    <dgm:cxn modelId="{B7AB111B-473B-4B8D-9611-3E11D3D6603B}" type="presParOf" srcId="{DB0F0730-C591-479E-90F1-2073C4E3E920}" destId="{F1D3F8DF-10AA-46E7-B5B0-408E60F17F2A}" srcOrd="1" destOrd="0" presId="urn:microsoft.com/office/officeart/2005/8/layout/list1"/>
    <dgm:cxn modelId="{2DEDCB72-0769-42CE-81AB-549B8B2C99CF}" type="presParOf" srcId="{7C2B5235-4334-4832-A242-C1E3224B7BB6}" destId="{23D5151E-DE0E-4358-9710-4FD1DF9959FD}" srcOrd="9" destOrd="0" presId="urn:microsoft.com/office/officeart/2005/8/layout/list1"/>
    <dgm:cxn modelId="{25B46E23-8547-43D0-93BF-C50DA20D1070}" type="presParOf" srcId="{7C2B5235-4334-4832-A242-C1E3224B7BB6}" destId="{38BBDDED-6AF9-4103-8352-137FFCFDC82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9350C35-7749-4D62-8B63-9D6C1388355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D958873-0DE1-4F7E-97B0-1193C74B41D1}">
      <dgm:prSet phldrT="[Текст]"/>
      <dgm:spPr/>
      <dgm:t>
        <a:bodyPr/>
        <a:lstStyle/>
        <a:p>
          <a:r>
            <a:rPr lang="ru-RU" dirty="0" smtClean="0"/>
            <a:t>Анкетирование педагогов</a:t>
          </a:r>
          <a:endParaRPr lang="ru-RU" dirty="0"/>
        </a:p>
      </dgm:t>
    </dgm:pt>
    <dgm:pt modelId="{03F0A962-CFC8-4F9F-8408-6706E087692A}" type="parTrans" cxnId="{B43049FE-920C-45E2-AEAE-32770790B943}">
      <dgm:prSet/>
      <dgm:spPr/>
      <dgm:t>
        <a:bodyPr/>
        <a:lstStyle/>
        <a:p>
          <a:endParaRPr lang="ru-RU"/>
        </a:p>
      </dgm:t>
    </dgm:pt>
    <dgm:pt modelId="{4821A4B8-F7D5-4ECB-BEE3-35E1E44B74AF}" type="sibTrans" cxnId="{B43049FE-920C-45E2-AEAE-32770790B943}">
      <dgm:prSet/>
      <dgm:spPr/>
      <dgm:t>
        <a:bodyPr/>
        <a:lstStyle/>
        <a:p>
          <a:endParaRPr lang="ru-RU"/>
        </a:p>
      </dgm:t>
    </dgm:pt>
    <dgm:pt modelId="{34517DA3-A6B9-4DC0-9B32-B323AA01E970}">
      <dgm:prSet phldrT="[Текст]"/>
      <dgm:spPr/>
      <dgm:t>
        <a:bodyPr/>
        <a:lstStyle/>
        <a:p>
          <a:r>
            <a:rPr lang="ru-RU" dirty="0" smtClean="0"/>
            <a:t>По выявленным проблемам</a:t>
          </a:r>
          <a:endParaRPr lang="ru-RU" dirty="0"/>
        </a:p>
      </dgm:t>
    </dgm:pt>
    <dgm:pt modelId="{057CAD09-A930-44D3-8C59-80E2FA4345EA}" type="parTrans" cxnId="{E4EAF8FC-2949-4ADF-A6F5-D1976EB2CF15}">
      <dgm:prSet/>
      <dgm:spPr/>
      <dgm:t>
        <a:bodyPr/>
        <a:lstStyle/>
        <a:p>
          <a:endParaRPr lang="ru-RU"/>
        </a:p>
      </dgm:t>
    </dgm:pt>
    <dgm:pt modelId="{A7EDFDB9-74FC-4212-9205-4F8833F0FDA1}" type="sibTrans" cxnId="{E4EAF8FC-2949-4ADF-A6F5-D1976EB2CF15}">
      <dgm:prSet/>
      <dgm:spPr/>
      <dgm:t>
        <a:bodyPr/>
        <a:lstStyle/>
        <a:p>
          <a:endParaRPr lang="ru-RU"/>
        </a:p>
      </dgm:t>
    </dgm:pt>
    <dgm:pt modelId="{31C8FCE1-6D43-4D27-AB63-E8DF1D919357}">
      <dgm:prSet phldrT="[Текст]"/>
      <dgm:spPr/>
      <dgm:t>
        <a:bodyPr/>
        <a:lstStyle/>
        <a:p>
          <a:r>
            <a:rPr lang="ru-RU" dirty="0" smtClean="0"/>
            <a:t>По запросам педагогов</a:t>
          </a:r>
          <a:endParaRPr lang="ru-RU" dirty="0"/>
        </a:p>
      </dgm:t>
    </dgm:pt>
    <dgm:pt modelId="{11061595-4155-4993-870A-D91688AAECA1}" type="parTrans" cxnId="{F2A93BDA-6FE8-46AD-9E6C-531FD33DE214}">
      <dgm:prSet/>
      <dgm:spPr/>
      <dgm:t>
        <a:bodyPr/>
        <a:lstStyle/>
        <a:p>
          <a:endParaRPr lang="ru-RU"/>
        </a:p>
      </dgm:t>
    </dgm:pt>
    <dgm:pt modelId="{00C385F8-59B6-417E-BCD8-E21D145617DC}" type="sibTrans" cxnId="{F2A93BDA-6FE8-46AD-9E6C-531FD33DE214}">
      <dgm:prSet/>
      <dgm:spPr/>
      <dgm:t>
        <a:bodyPr/>
        <a:lstStyle/>
        <a:p>
          <a:endParaRPr lang="ru-RU"/>
        </a:p>
      </dgm:t>
    </dgm:pt>
    <dgm:pt modelId="{7C2B5235-4334-4832-A242-C1E3224B7BB6}" type="pres">
      <dgm:prSet presAssocID="{79350C35-7749-4D62-8B63-9D6C1388355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83036DE-C1EB-43B6-98F9-8FDBEB6AB0D7}" type="pres">
      <dgm:prSet presAssocID="{ED958873-0DE1-4F7E-97B0-1193C74B41D1}" presName="parentLin" presStyleCnt="0"/>
      <dgm:spPr/>
    </dgm:pt>
    <dgm:pt modelId="{0B7F46D6-5FFC-430E-B767-3C945ECAB1EA}" type="pres">
      <dgm:prSet presAssocID="{ED958873-0DE1-4F7E-97B0-1193C74B41D1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481728C6-4C7C-4D38-B739-437C7DD69D6A}" type="pres">
      <dgm:prSet presAssocID="{ED958873-0DE1-4F7E-97B0-1193C74B41D1}" presName="parentText" presStyleLbl="node1" presStyleIdx="0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6ECE42-5E20-453E-845C-880A1FBD4C5E}" type="pres">
      <dgm:prSet presAssocID="{ED958873-0DE1-4F7E-97B0-1193C74B41D1}" presName="negativeSpace" presStyleCnt="0"/>
      <dgm:spPr/>
    </dgm:pt>
    <dgm:pt modelId="{71353303-9A50-47B5-8A93-52A0D42AFBD6}" type="pres">
      <dgm:prSet presAssocID="{ED958873-0DE1-4F7E-97B0-1193C74B41D1}" presName="childText" presStyleLbl="conFgAcc1" presStyleIdx="0" presStyleCnt="3">
        <dgm:presLayoutVars>
          <dgm:bulletEnabled val="1"/>
        </dgm:presLayoutVars>
      </dgm:prSet>
      <dgm:spPr/>
    </dgm:pt>
    <dgm:pt modelId="{0F877EA8-BD00-4F6E-8F8A-42E0F6033057}" type="pres">
      <dgm:prSet presAssocID="{4821A4B8-F7D5-4ECB-BEE3-35E1E44B74AF}" presName="spaceBetweenRectangles" presStyleCnt="0"/>
      <dgm:spPr/>
    </dgm:pt>
    <dgm:pt modelId="{EDA9EEE7-6EC8-48EF-BE3C-44D172A51AB8}" type="pres">
      <dgm:prSet presAssocID="{34517DA3-A6B9-4DC0-9B32-B323AA01E970}" presName="parentLin" presStyleCnt="0"/>
      <dgm:spPr/>
    </dgm:pt>
    <dgm:pt modelId="{269DA606-36AA-4C0A-A20B-0DD927153C85}" type="pres">
      <dgm:prSet presAssocID="{34517DA3-A6B9-4DC0-9B32-B323AA01E97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DF5D697-52B9-429E-A20C-2D38453F4E29}" type="pres">
      <dgm:prSet presAssocID="{34517DA3-A6B9-4DC0-9B32-B323AA01E970}" presName="parentText" presStyleLbl="node1" presStyleIdx="1" presStyleCnt="3" custScaleX="142857" custLinFactNeighborY="763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E58CBE-1DA3-4FD6-8512-798B996B34B4}" type="pres">
      <dgm:prSet presAssocID="{34517DA3-A6B9-4DC0-9B32-B323AA01E970}" presName="negativeSpace" presStyleCnt="0"/>
      <dgm:spPr/>
    </dgm:pt>
    <dgm:pt modelId="{A02F5296-4EA0-4019-9A72-4A2D4C4264BA}" type="pres">
      <dgm:prSet presAssocID="{34517DA3-A6B9-4DC0-9B32-B323AA01E970}" presName="childText" presStyleLbl="conFgAcc1" presStyleIdx="1" presStyleCnt="3">
        <dgm:presLayoutVars>
          <dgm:bulletEnabled val="1"/>
        </dgm:presLayoutVars>
      </dgm:prSet>
      <dgm:spPr/>
    </dgm:pt>
    <dgm:pt modelId="{517D9736-92D5-4C44-9315-9C6AE47AE4D1}" type="pres">
      <dgm:prSet presAssocID="{A7EDFDB9-74FC-4212-9205-4F8833F0FDA1}" presName="spaceBetweenRectangles" presStyleCnt="0"/>
      <dgm:spPr/>
    </dgm:pt>
    <dgm:pt modelId="{DB0F0730-C591-479E-90F1-2073C4E3E920}" type="pres">
      <dgm:prSet presAssocID="{31C8FCE1-6D43-4D27-AB63-E8DF1D919357}" presName="parentLin" presStyleCnt="0"/>
      <dgm:spPr/>
    </dgm:pt>
    <dgm:pt modelId="{1318495A-994B-4641-9C4D-8D611A51DA16}" type="pres">
      <dgm:prSet presAssocID="{31C8FCE1-6D43-4D27-AB63-E8DF1D919357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F1D3F8DF-10AA-46E7-B5B0-408E60F17F2A}" type="pres">
      <dgm:prSet presAssocID="{31C8FCE1-6D43-4D27-AB63-E8DF1D919357}" presName="parentText" presStyleLbl="node1" presStyleIdx="2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D5151E-DE0E-4358-9710-4FD1DF9959FD}" type="pres">
      <dgm:prSet presAssocID="{31C8FCE1-6D43-4D27-AB63-E8DF1D919357}" presName="negativeSpace" presStyleCnt="0"/>
      <dgm:spPr/>
    </dgm:pt>
    <dgm:pt modelId="{38BBDDED-6AF9-4103-8352-137FFCFDC824}" type="pres">
      <dgm:prSet presAssocID="{31C8FCE1-6D43-4D27-AB63-E8DF1D919357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2A93BDA-6FE8-46AD-9E6C-531FD33DE214}" srcId="{79350C35-7749-4D62-8B63-9D6C13883556}" destId="{31C8FCE1-6D43-4D27-AB63-E8DF1D919357}" srcOrd="2" destOrd="0" parTransId="{11061595-4155-4993-870A-D91688AAECA1}" sibTransId="{00C385F8-59B6-417E-BCD8-E21D145617DC}"/>
    <dgm:cxn modelId="{0EFC63D1-7DBD-45C3-892A-B356D19FFFBF}" type="presOf" srcId="{34517DA3-A6B9-4DC0-9B32-B323AA01E970}" destId="{269DA606-36AA-4C0A-A20B-0DD927153C85}" srcOrd="0" destOrd="0" presId="urn:microsoft.com/office/officeart/2005/8/layout/list1"/>
    <dgm:cxn modelId="{7A379952-9839-47C1-84D5-B0278FE15694}" type="presOf" srcId="{79350C35-7749-4D62-8B63-9D6C13883556}" destId="{7C2B5235-4334-4832-A242-C1E3224B7BB6}" srcOrd="0" destOrd="0" presId="urn:microsoft.com/office/officeart/2005/8/layout/list1"/>
    <dgm:cxn modelId="{AEC800AD-9DD9-4811-B987-A7A225EDCDAA}" type="presOf" srcId="{31C8FCE1-6D43-4D27-AB63-E8DF1D919357}" destId="{1318495A-994B-4641-9C4D-8D611A51DA16}" srcOrd="0" destOrd="0" presId="urn:microsoft.com/office/officeart/2005/8/layout/list1"/>
    <dgm:cxn modelId="{EF1DCF76-A1D6-45A1-8DC4-63B5B59439AD}" type="presOf" srcId="{ED958873-0DE1-4F7E-97B0-1193C74B41D1}" destId="{481728C6-4C7C-4D38-B739-437C7DD69D6A}" srcOrd="1" destOrd="0" presId="urn:microsoft.com/office/officeart/2005/8/layout/list1"/>
    <dgm:cxn modelId="{73FA2AC0-149A-45EB-BD2C-E6D99E518CC3}" type="presOf" srcId="{34517DA3-A6B9-4DC0-9B32-B323AA01E970}" destId="{8DF5D697-52B9-429E-A20C-2D38453F4E29}" srcOrd="1" destOrd="0" presId="urn:microsoft.com/office/officeart/2005/8/layout/list1"/>
    <dgm:cxn modelId="{B43049FE-920C-45E2-AEAE-32770790B943}" srcId="{79350C35-7749-4D62-8B63-9D6C13883556}" destId="{ED958873-0DE1-4F7E-97B0-1193C74B41D1}" srcOrd="0" destOrd="0" parTransId="{03F0A962-CFC8-4F9F-8408-6706E087692A}" sibTransId="{4821A4B8-F7D5-4ECB-BEE3-35E1E44B74AF}"/>
    <dgm:cxn modelId="{F927F51D-CB75-43CE-A757-9B035109C1A6}" type="presOf" srcId="{31C8FCE1-6D43-4D27-AB63-E8DF1D919357}" destId="{F1D3F8DF-10AA-46E7-B5B0-408E60F17F2A}" srcOrd="1" destOrd="0" presId="urn:microsoft.com/office/officeart/2005/8/layout/list1"/>
    <dgm:cxn modelId="{E4EAF8FC-2949-4ADF-A6F5-D1976EB2CF15}" srcId="{79350C35-7749-4D62-8B63-9D6C13883556}" destId="{34517DA3-A6B9-4DC0-9B32-B323AA01E970}" srcOrd="1" destOrd="0" parTransId="{057CAD09-A930-44D3-8C59-80E2FA4345EA}" sibTransId="{A7EDFDB9-74FC-4212-9205-4F8833F0FDA1}"/>
    <dgm:cxn modelId="{35E194C4-20A5-4FD5-9779-2418840C7CA0}" type="presOf" srcId="{ED958873-0DE1-4F7E-97B0-1193C74B41D1}" destId="{0B7F46D6-5FFC-430E-B767-3C945ECAB1EA}" srcOrd="0" destOrd="0" presId="urn:microsoft.com/office/officeart/2005/8/layout/list1"/>
    <dgm:cxn modelId="{BCF6CB7C-A963-47F1-9B30-CABBAB1D50B3}" type="presParOf" srcId="{7C2B5235-4334-4832-A242-C1E3224B7BB6}" destId="{083036DE-C1EB-43B6-98F9-8FDBEB6AB0D7}" srcOrd="0" destOrd="0" presId="urn:microsoft.com/office/officeart/2005/8/layout/list1"/>
    <dgm:cxn modelId="{2E1B5867-C3F7-433A-80A7-2DA947E05950}" type="presParOf" srcId="{083036DE-C1EB-43B6-98F9-8FDBEB6AB0D7}" destId="{0B7F46D6-5FFC-430E-B767-3C945ECAB1EA}" srcOrd="0" destOrd="0" presId="urn:microsoft.com/office/officeart/2005/8/layout/list1"/>
    <dgm:cxn modelId="{63764C25-425C-40A7-A12D-1B85A52024E5}" type="presParOf" srcId="{083036DE-C1EB-43B6-98F9-8FDBEB6AB0D7}" destId="{481728C6-4C7C-4D38-B739-437C7DD69D6A}" srcOrd="1" destOrd="0" presId="urn:microsoft.com/office/officeart/2005/8/layout/list1"/>
    <dgm:cxn modelId="{F5D048B6-A484-4D18-97D1-564FC6AF360D}" type="presParOf" srcId="{7C2B5235-4334-4832-A242-C1E3224B7BB6}" destId="{786ECE42-5E20-453E-845C-880A1FBD4C5E}" srcOrd="1" destOrd="0" presId="urn:microsoft.com/office/officeart/2005/8/layout/list1"/>
    <dgm:cxn modelId="{066CABD1-B06F-4F5D-AE7D-12F8F4E7D961}" type="presParOf" srcId="{7C2B5235-4334-4832-A242-C1E3224B7BB6}" destId="{71353303-9A50-47B5-8A93-52A0D42AFBD6}" srcOrd="2" destOrd="0" presId="urn:microsoft.com/office/officeart/2005/8/layout/list1"/>
    <dgm:cxn modelId="{3C19BB4C-74F9-4D41-A460-74087169FC6C}" type="presParOf" srcId="{7C2B5235-4334-4832-A242-C1E3224B7BB6}" destId="{0F877EA8-BD00-4F6E-8F8A-42E0F6033057}" srcOrd="3" destOrd="0" presId="urn:microsoft.com/office/officeart/2005/8/layout/list1"/>
    <dgm:cxn modelId="{1B2764C6-DFEF-4EF5-85B9-82ED81D92294}" type="presParOf" srcId="{7C2B5235-4334-4832-A242-C1E3224B7BB6}" destId="{EDA9EEE7-6EC8-48EF-BE3C-44D172A51AB8}" srcOrd="4" destOrd="0" presId="urn:microsoft.com/office/officeart/2005/8/layout/list1"/>
    <dgm:cxn modelId="{8DCCB185-C2CA-4724-8A86-C99CF239C5F2}" type="presParOf" srcId="{EDA9EEE7-6EC8-48EF-BE3C-44D172A51AB8}" destId="{269DA606-36AA-4C0A-A20B-0DD927153C85}" srcOrd="0" destOrd="0" presId="urn:microsoft.com/office/officeart/2005/8/layout/list1"/>
    <dgm:cxn modelId="{4E95AA79-8A88-45A6-B5E7-89B2D3C350C2}" type="presParOf" srcId="{EDA9EEE7-6EC8-48EF-BE3C-44D172A51AB8}" destId="{8DF5D697-52B9-429E-A20C-2D38453F4E29}" srcOrd="1" destOrd="0" presId="urn:microsoft.com/office/officeart/2005/8/layout/list1"/>
    <dgm:cxn modelId="{199CD791-339A-497E-A101-89C0E85D8BA3}" type="presParOf" srcId="{7C2B5235-4334-4832-A242-C1E3224B7BB6}" destId="{6AE58CBE-1DA3-4FD6-8512-798B996B34B4}" srcOrd="5" destOrd="0" presId="urn:microsoft.com/office/officeart/2005/8/layout/list1"/>
    <dgm:cxn modelId="{E05179FE-6856-4763-BC50-21BD7EE3150D}" type="presParOf" srcId="{7C2B5235-4334-4832-A242-C1E3224B7BB6}" destId="{A02F5296-4EA0-4019-9A72-4A2D4C4264BA}" srcOrd="6" destOrd="0" presId="urn:microsoft.com/office/officeart/2005/8/layout/list1"/>
    <dgm:cxn modelId="{87307A73-9F69-4E95-BC07-EB4A0E2BAC59}" type="presParOf" srcId="{7C2B5235-4334-4832-A242-C1E3224B7BB6}" destId="{517D9736-92D5-4C44-9315-9C6AE47AE4D1}" srcOrd="7" destOrd="0" presId="urn:microsoft.com/office/officeart/2005/8/layout/list1"/>
    <dgm:cxn modelId="{F6750E3C-634C-42CC-8987-F33E641288A3}" type="presParOf" srcId="{7C2B5235-4334-4832-A242-C1E3224B7BB6}" destId="{DB0F0730-C591-479E-90F1-2073C4E3E920}" srcOrd="8" destOrd="0" presId="urn:microsoft.com/office/officeart/2005/8/layout/list1"/>
    <dgm:cxn modelId="{4D82D0F4-AE30-45CD-A56B-F4E4C1232457}" type="presParOf" srcId="{DB0F0730-C591-479E-90F1-2073C4E3E920}" destId="{1318495A-994B-4641-9C4D-8D611A51DA16}" srcOrd="0" destOrd="0" presId="urn:microsoft.com/office/officeart/2005/8/layout/list1"/>
    <dgm:cxn modelId="{A33C3712-0174-48BE-80E4-9FB283BECFFA}" type="presParOf" srcId="{DB0F0730-C591-479E-90F1-2073C4E3E920}" destId="{F1D3F8DF-10AA-46E7-B5B0-408E60F17F2A}" srcOrd="1" destOrd="0" presId="urn:microsoft.com/office/officeart/2005/8/layout/list1"/>
    <dgm:cxn modelId="{20D299B3-E529-41EC-BED5-3ED9E558948E}" type="presParOf" srcId="{7C2B5235-4334-4832-A242-C1E3224B7BB6}" destId="{23D5151E-DE0E-4358-9710-4FD1DF9959FD}" srcOrd="9" destOrd="0" presId="urn:microsoft.com/office/officeart/2005/8/layout/list1"/>
    <dgm:cxn modelId="{E9EFB720-D672-4222-9B38-FBDA41F2CC49}" type="presParOf" srcId="{7C2B5235-4334-4832-A242-C1E3224B7BB6}" destId="{38BBDDED-6AF9-4103-8352-137FFCFDC82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353303-9A50-47B5-8A93-52A0D42AFBD6}">
      <dsp:nvSpPr>
        <dsp:cNvPr id="0" name=""/>
        <dsp:cNvSpPr/>
      </dsp:nvSpPr>
      <dsp:spPr>
        <a:xfrm>
          <a:off x="0" y="868659"/>
          <a:ext cx="8042031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1728C6-4C7C-4D38-B739-437C7DD69D6A}">
      <dsp:nvSpPr>
        <dsp:cNvPr id="0" name=""/>
        <dsp:cNvSpPr/>
      </dsp:nvSpPr>
      <dsp:spPr>
        <a:xfrm>
          <a:off x="382860" y="529179"/>
          <a:ext cx="7657199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2779" tIns="0" rIns="212779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Содержательный компонент – я знаю</a:t>
          </a:r>
          <a:endParaRPr lang="ru-RU" sz="2300" kern="1200" dirty="0"/>
        </a:p>
      </dsp:txBody>
      <dsp:txXfrm>
        <a:off x="416004" y="562323"/>
        <a:ext cx="7590911" cy="612672"/>
      </dsp:txXfrm>
    </dsp:sp>
    <dsp:sp modelId="{A02F5296-4EA0-4019-9A72-4A2D4C4264BA}">
      <dsp:nvSpPr>
        <dsp:cNvPr id="0" name=""/>
        <dsp:cNvSpPr/>
      </dsp:nvSpPr>
      <dsp:spPr>
        <a:xfrm>
          <a:off x="0" y="1911940"/>
          <a:ext cx="8042031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F5D697-52B9-429E-A20C-2D38453F4E29}">
      <dsp:nvSpPr>
        <dsp:cNvPr id="0" name=""/>
        <dsp:cNvSpPr/>
      </dsp:nvSpPr>
      <dsp:spPr>
        <a:xfrm>
          <a:off x="382860" y="1572459"/>
          <a:ext cx="7657199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2779" tIns="0" rIns="212779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Профессионально-деятельностный компонент – я умею</a:t>
          </a:r>
          <a:endParaRPr lang="ru-RU" sz="2300" kern="1200" dirty="0"/>
        </a:p>
      </dsp:txBody>
      <dsp:txXfrm>
        <a:off x="416004" y="1605603"/>
        <a:ext cx="7590911" cy="612672"/>
      </dsp:txXfrm>
    </dsp:sp>
    <dsp:sp modelId="{38BBDDED-6AF9-4103-8352-137FFCFDC824}">
      <dsp:nvSpPr>
        <dsp:cNvPr id="0" name=""/>
        <dsp:cNvSpPr/>
      </dsp:nvSpPr>
      <dsp:spPr>
        <a:xfrm>
          <a:off x="0" y="2955219"/>
          <a:ext cx="8042031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D3F8DF-10AA-46E7-B5B0-408E60F17F2A}">
      <dsp:nvSpPr>
        <dsp:cNvPr id="0" name=""/>
        <dsp:cNvSpPr/>
      </dsp:nvSpPr>
      <dsp:spPr>
        <a:xfrm>
          <a:off x="382860" y="2615740"/>
          <a:ext cx="7657199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2779" tIns="0" rIns="212779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Мотивационно-личностный  компонент – я хочу</a:t>
          </a:r>
          <a:endParaRPr lang="ru-RU" sz="2300" kern="1200" dirty="0"/>
        </a:p>
      </dsp:txBody>
      <dsp:txXfrm>
        <a:off x="416004" y="2648884"/>
        <a:ext cx="7590911" cy="6126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353303-9A50-47B5-8A93-52A0D42AFBD6}">
      <dsp:nvSpPr>
        <dsp:cNvPr id="0" name=""/>
        <dsp:cNvSpPr/>
      </dsp:nvSpPr>
      <dsp:spPr>
        <a:xfrm>
          <a:off x="0" y="464019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1728C6-4C7C-4D38-B739-437C7DD69D6A}">
      <dsp:nvSpPr>
        <dsp:cNvPr id="0" name=""/>
        <dsp:cNvSpPr/>
      </dsp:nvSpPr>
      <dsp:spPr>
        <a:xfrm>
          <a:off x="290214" y="6459"/>
          <a:ext cx="5804291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Анкетирование педагогов</a:t>
          </a:r>
          <a:endParaRPr lang="ru-RU" sz="3100" kern="1200" dirty="0"/>
        </a:p>
      </dsp:txBody>
      <dsp:txXfrm>
        <a:off x="334886" y="51131"/>
        <a:ext cx="5714947" cy="825776"/>
      </dsp:txXfrm>
    </dsp:sp>
    <dsp:sp modelId="{A02F5296-4EA0-4019-9A72-4A2D4C4264BA}">
      <dsp:nvSpPr>
        <dsp:cNvPr id="0" name=""/>
        <dsp:cNvSpPr/>
      </dsp:nvSpPr>
      <dsp:spPr>
        <a:xfrm>
          <a:off x="0" y="1870179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F5D697-52B9-429E-A20C-2D38453F4E29}">
      <dsp:nvSpPr>
        <dsp:cNvPr id="0" name=""/>
        <dsp:cNvSpPr/>
      </dsp:nvSpPr>
      <dsp:spPr>
        <a:xfrm>
          <a:off x="290214" y="1482507"/>
          <a:ext cx="5804291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По выявленным проблемам</a:t>
          </a:r>
          <a:endParaRPr lang="ru-RU" sz="3100" kern="1200" dirty="0"/>
        </a:p>
      </dsp:txBody>
      <dsp:txXfrm>
        <a:off x="334886" y="1527179"/>
        <a:ext cx="5714947" cy="825776"/>
      </dsp:txXfrm>
    </dsp:sp>
    <dsp:sp modelId="{38BBDDED-6AF9-4103-8352-137FFCFDC824}">
      <dsp:nvSpPr>
        <dsp:cNvPr id="0" name=""/>
        <dsp:cNvSpPr/>
      </dsp:nvSpPr>
      <dsp:spPr>
        <a:xfrm>
          <a:off x="0" y="3276340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D3F8DF-10AA-46E7-B5B0-408E60F17F2A}">
      <dsp:nvSpPr>
        <dsp:cNvPr id="0" name=""/>
        <dsp:cNvSpPr/>
      </dsp:nvSpPr>
      <dsp:spPr>
        <a:xfrm>
          <a:off x="290214" y="2818780"/>
          <a:ext cx="5804291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По запросам педагогов</a:t>
          </a:r>
          <a:endParaRPr lang="ru-RU" sz="3100" kern="1200" dirty="0"/>
        </a:p>
      </dsp:txBody>
      <dsp:txXfrm>
        <a:off x="334886" y="2863452"/>
        <a:ext cx="5714947" cy="8257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1E239-89A4-44F2-8AF6-F3FCA89FD76E}" type="datetimeFigureOut">
              <a:rPr lang="ru-RU" smtClean="0"/>
              <a:pPr/>
              <a:t>пт 29.09.23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B84599-303A-4FAF-887D-10F08455AF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49626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1A892F-7629-4702-9407-F4711DACB4D7}" type="datetimeFigureOut">
              <a:rPr lang="ru-RU" smtClean="0"/>
              <a:pPr/>
              <a:t>пт 29.09.23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430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A0F735-43F5-40E5-959D-1D8B366A42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3361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5C632-BEC5-4C8F-BC95-615BDE372E14}" type="datetimeFigureOut">
              <a:rPr lang="ru-RU" smtClean="0"/>
              <a:pPr/>
              <a:t>пт 29.09.23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65C3-3FE4-40F6-8E74-30BD65EB74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8240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5C632-BEC5-4C8F-BC95-615BDE372E14}" type="datetimeFigureOut">
              <a:rPr lang="ru-RU" smtClean="0"/>
              <a:pPr/>
              <a:t>пт 29.09.23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65C3-3FE4-40F6-8E74-30BD65EB74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681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5C632-BEC5-4C8F-BC95-615BDE372E14}" type="datetimeFigureOut">
              <a:rPr lang="ru-RU" smtClean="0"/>
              <a:pPr/>
              <a:t>пт 29.09.23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65C3-3FE4-40F6-8E74-30BD65EB74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91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5C632-BEC5-4C8F-BC95-615BDE372E14}" type="datetimeFigureOut">
              <a:rPr lang="ru-RU" smtClean="0"/>
              <a:pPr/>
              <a:t>пт 29.09.23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65C3-3FE4-40F6-8E74-30BD65EB74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093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5C632-BEC5-4C8F-BC95-615BDE372E14}" type="datetimeFigureOut">
              <a:rPr lang="ru-RU" smtClean="0"/>
              <a:pPr/>
              <a:t>пт 29.09.23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65C3-3FE4-40F6-8E74-30BD65EB74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302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5C632-BEC5-4C8F-BC95-615BDE372E14}" type="datetimeFigureOut">
              <a:rPr lang="ru-RU" smtClean="0"/>
              <a:pPr/>
              <a:t>пт 29.09.23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65C3-3FE4-40F6-8E74-30BD65EB74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385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5C632-BEC5-4C8F-BC95-615BDE372E14}" type="datetimeFigureOut">
              <a:rPr lang="ru-RU" smtClean="0"/>
              <a:pPr/>
              <a:t>пт 29.09.23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65C3-3FE4-40F6-8E74-30BD65EB74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676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5C632-BEC5-4C8F-BC95-615BDE372E14}" type="datetimeFigureOut">
              <a:rPr lang="ru-RU" smtClean="0"/>
              <a:pPr/>
              <a:t>пт 29.09.23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65C3-3FE4-40F6-8E74-30BD65EB74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5656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5C632-BEC5-4C8F-BC95-615BDE372E14}" type="datetimeFigureOut">
              <a:rPr lang="ru-RU" smtClean="0"/>
              <a:pPr/>
              <a:t>пт 29.09.23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65C3-3FE4-40F6-8E74-30BD65EB74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816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5C632-BEC5-4C8F-BC95-615BDE372E14}" type="datetimeFigureOut">
              <a:rPr lang="ru-RU" smtClean="0"/>
              <a:pPr/>
              <a:t>пт 29.09.23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65C3-3FE4-40F6-8E74-30BD65EB74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370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5C632-BEC5-4C8F-BC95-615BDE372E14}" type="datetimeFigureOut">
              <a:rPr lang="ru-RU" smtClean="0"/>
              <a:pPr/>
              <a:t>пт 29.09.23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65C3-3FE4-40F6-8E74-30BD65EB74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042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5C632-BEC5-4C8F-BC95-615BDE372E14}" type="datetimeFigureOut">
              <a:rPr lang="ru-RU" smtClean="0"/>
              <a:pPr/>
              <a:t>пт 29.09.23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C65C3-3FE4-40F6-8E74-30BD65EB74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24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46864" y="154875"/>
            <a:ext cx="7951808" cy="581578"/>
          </a:xfrm>
        </p:spPr>
        <p:txBody>
          <a:bodyPr>
            <a:normAutofit lnSpcReduction="10000"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r>
              <a:rPr lang="ru-RU" sz="1800" b="1" dirty="0">
                <a:ln>
                  <a:solidFill>
                    <a:srgbClr val="00B0F0"/>
                  </a:solidFill>
                </a:ln>
                <a:solidFill>
                  <a:srgbClr val="7030A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Georgia" panose="02040502050405020303" pitchFamily="18" charset="0"/>
              </a:rPr>
              <a:t>Муниципальное </a:t>
            </a:r>
            <a:r>
              <a:rPr lang="ru-RU" sz="1800" b="1" dirty="0" smtClean="0">
                <a:ln>
                  <a:solidFill>
                    <a:srgbClr val="00B0F0"/>
                  </a:solidFill>
                </a:ln>
                <a:solidFill>
                  <a:srgbClr val="7030A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Georgia" panose="02040502050405020303" pitchFamily="18" charset="0"/>
              </a:rPr>
              <a:t>автономное дошкольное образовательное учреждение «Детский </a:t>
            </a:r>
            <a:r>
              <a:rPr lang="ru-RU" sz="1800" b="1" dirty="0">
                <a:ln>
                  <a:solidFill>
                    <a:srgbClr val="00B0F0"/>
                  </a:solidFill>
                </a:ln>
                <a:solidFill>
                  <a:srgbClr val="7030A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Georgia" panose="02040502050405020303" pitchFamily="18" charset="0"/>
              </a:rPr>
              <a:t>сад № 15»</a:t>
            </a:r>
          </a:p>
          <a:p>
            <a:endParaRPr lang="ru-RU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559998" y="6427500"/>
            <a:ext cx="4061361" cy="39461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ru-RU" sz="1800" b="1" dirty="0">
                <a:ln>
                  <a:solidFill>
                    <a:srgbClr val="00B0F0"/>
                  </a:solidFill>
                </a:ln>
                <a:solidFill>
                  <a:srgbClr val="7030A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Georgia" panose="02040502050405020303" pitchFamily="18" charset="0"/>
              </a:rPr>
              <a:t>Череповец, </a:t>
            </a:r>
            <a:r>
              <a:rPr lang="ru-RU" sz="1800" b="1" dirty="0" smtClean="0">
                <a:ln>
                  <a:solidFill>
                    <a:srgbClr val="00B0F0"/>
                  </a:solidFill>
                </a:ln>
                <a:solidFill>
                  <a:srgbClr val="7030A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Georgia" panose="02040502050405020303" pitchFamily="18" charset="0"/>
              </a:rPr>
              <a:t>2023</a:t>
            </a:r>
            <a:endParaRPr lang="ru-RU" sz="1800" b="1" dirty="0">
              <a:ln>
                <a:solidFill>
                  <a:srgbClr val="00B0F0"/>
                </a:solidFill>
              </a:ln>
              <a:solidFill>
                <a:srgbClr val="7030A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Georgia" panose="02040502050405020303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75" y="154874"/>
            <a:ext cx="1059071" cy="115972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491" y="545118"/>
            <a:ext cx="379237" cy="379237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323" y="2766646"/>
            <a:ext cx="5582651" cy="366085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66FFCC"/>
            </a:solidFill>
            <a:miter lim="800000"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Прямоугольник 5"/>
          <p:cNvSpPr/>
          <p:nvPr/>
        </p:nvSpPr>
        <p:spPr>
          <a:xfrm>
            <a:off x="1326271" y="1082707"/>
            <a:ext cx="6768791" cy="156966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n>
                  <a:solidFill>
                    <a:srgbClr val="7030A0"/>
                  </a:solidFill>
                </a:ln>
                <a:solidFill>
                  <a:srgbClr val="00B0F0"/>
                </a:solidFill>
                <a:latin typeface="Georgia" panose="02040502050405020303" pitchFamily="18" charset="0"/>
              </a:rPr>
              <a:t>Наставничество как средство развития профессиональной компетентности начинающих воспитателей в условиях реализации ФГОС ДО</a:t>
            </a:r>
            <a:endParaRPr lang="ru-RU" sz="2400" dirty="0">
              <a:ln>
                <a:solidFill>
                  <a:srgbClr val="7030A0"/>
                </a:solidFill>
              </a:ln>
              <a:solidFill>
                <a:srgbClr val="00B0F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5843239" y="4511586"/>
            <a:ext cx="3300761" cy="173082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50000"/>
              </a:lnSpc>
            </a:pPr>
            <a:r>
              <a:rPr lang="ru-RU" sz="2000" b="1" dirty="0" smtClean="0">
                <a:ln>
                  <a:solidFill>
                    <a:srgbClr val="00B0F0"/>
                  </a:solidFill>
                </a:ln>
                <a:solidFill>
                  <a:srgbClr val="7030A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Georgia" panose="02040502050405020303" pitchFamily="18" charset="0"/>
              </a:rPr>
              <a:t>Старший воспитатель</a:t>
            </a:r>
          </a:p>
          <a:p>
            <a:pPr algn="r">
              <a:lnSpc>
                <a:spcPct val="150000"/>
              </a:lnSpc>
            </a:pPr>
            <a:r>
              <a:rPr lang="ru-RU" sz="2000" b="1" dirty="0" smtClean="0">
                <a:ln>
                  <a:solidFill>
                    <a:srgbClr val="00B0F0"/>
                  </a:solidFill>
                </a:ln>
                <a:solidFill>
                  <a:srgbClr val="7030A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Georgia" panose="02040502050405020303" pitchFamily="18" charset="0"/>
              </a:rPr>
              <a:t>Дария Дмитриевна Разумовская</a:t>
            </a:r>
            <a:endParaRPr lang="ru-RU" sz="2000" b="1" dirty="0">
              <a:ln>
                <a:solidFill>
                  <a:srgbClr val="00B0F0"/>
                </a:solidFill>
              </a:ln>
              <a:solidFill>
                <a:srgbClr val="7030A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46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75" y="154874"/>
            <a:ext cx="1059071" cy="1159727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491" y="545118"/>
            <a:ext cx="379237" cy="379237"/>
          </a:xfrm>
          <a:prstGeom prst="rect">
            <a:avLst/>
          </a:prstGeom>
        </p:spPr>
      </p:pic>
      <p:sp>
        <p:nvSpPr>
          <p:cNvPr id="12" name="Подзаголовок 2"/>
          <p:cNvSpPr txBox="1">
            <a:spLocks/>
          </p:cNvSpPr>
          <p:nvPr/>
        </p:nvSpPr>
        <p:spPr>
          <a:xfrm>
            <a:off x="946864" y="154874"/>
            <a:ext cx="7951808" cy="769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>
                <a:ln>
                  <a:solidFill>
                    <a:srgbClr val="00B0F0"/>
                  </a:solidFill>
                </a:ln>
                <a:solidFill>
                  <a:srgbClr val="7030A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Georgia" panose="02040502050405020303" pitchFamily="18" charset="0"/>
              </a:rPr>
              <a:t>Н</a:t>
            </a:r>
            <a:r>
              <a:rPr lang="ru-RU" b="1" dirty="0" smtClean="0">
                <a:ln>
                  <a:solidFill>
                    <a:srgbClr val="00B0F0"/>
                  </a:solidFill>
                </a:ln>
                <a:solidFill>
                  <a:srgbClr val="7030A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Georgia" panose="02040502050405020303" pitchFamily="18" charset="0"/>
              </a:rPr>
              <a:t>ачинающие воспитатели</a:t>
            </a:r>
          </a:p>
          <a:p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0270" y="1314601"/>
            <a:ext cx="2987299" cy="41395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B0F0"/>
            </a:solidFill>
          </a:ln>
        </p:spPr>
      </p:pic>
      <p:sp>
        <p:nvSpPr>
          <p:cNvPr id="11" name="TextBox 10"/>
          <p:cNvSpPr txBox="1"/>
          <p:nvPr/>
        </p:nvSpPr>
        <p:spPr>
          <a:xfrm>
            <a:off x="1148646" y="1488832"/>
            <a:ext cx="273147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Воспитатели не имеющие педагогического образования, но прошедшие профессиональную переподготовку.</a:t>
            </a:r>
            <a:endParaRPr lang="ru-RU" sz="2000" dirty="0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18264" y="1290215"/>
            <a:ext cx="3011685" cy="416392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140429" y="1290215"/>
            <a:ext cx="256735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Воспитатели имеющие педагогическое образование, но не знающие возрастных особенностей детей дошкольного возраста, специфики дошкольного образования в условиях реализации ФГОС ДО. </a:t>
            </a:r>
            <a:endParaRPr lang="ru-RU" sz="2000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 flipH="1">
            <a:off x="2742914" y="539614"/>
            <a:ext cx="1254655" cy="7506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endCxn id="13" idx="0"/>
          </p:cNvCxnSpPr>
          <p:nvPr/>
        </p:nvCxnSpPr>
        <p:spPr>
          <a:xfrm>
            <a:off x="4806462" y="539614"/>
            <a:ext cx="1617645" cy="7506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191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75" y="154874"/>
            <a:ext cx="1059071" cy="1159727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491" y="545118"/>
            <a:ext cx="379237" cy="379237"/>
          </a:xfrm>
          <a:prstGeom prst="rect">
            <a:avLst/>
          </a:prstGeom>
        </p:spPr>
      </p:pic>
      <p:sp>
        <p:nvSpPr>
          <p:cNvPr id="12" name="Подзаголовок 2"/>
          <p:cNvSpPr txBox="1">
            <a:spLocks/>
          </p:cNvSpPr>
          <p:nvPr/>
        </p:nvSpPr>
        <p:spPr>
          <a:xfrm>
            <a:off x="946864" y="154874"/>
            <a:ext cx="7951808" cy="1345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ln>
                  <a:solidFill>
                    <a:srgbClr val="00B0F0"/>
                  </a:solidFill>
                </a:ln>
                <a:solidFill>
                  <a:srgbClr val="7030A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Georgia" panose="02040502050405020303" pitchFamily="18" charset="0"/>
              </a:rPr>
              <a:t>Профессиональная компетентность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109" y="1150327"/>
            <a:ext cx="8257309" cy="5076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83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75" y="154874"/>
            <a:ext cx="1059071" cy="1159727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491" y="545118"/>
            <a:ext cx="379237" cy="379237"/>
          </a:xfrm>
          <a:prstGeom prst="rect">
            <a:avLst/>
          </a:prstGeom>
        </p:spPr>
      </p:pic>
      <p:sp>
        <p:nvSpPr>
          <p:cNvPr id="12" name="Подзаголовок 2"/>
          <p:cNvSpPr txBox="1">
            <a:spLocks/>
          </p:cNvSpPr>
          <p:nvPr/>
        </p:nvSpPr>
        <p:spPr>
          <a:xfrm>
            <a:off x="946864" y="154874"/>
            <a:ext cx="7951808" cy="1345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ln>
                  <a:solidFill>
                    <a:srgbClr val="00B0F0"/>
                  </a:solidFill>
                </a:ln>
                <a:solidFill>
                  <a:srgbClr val="7030A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Georgia" panose="02040502050405020303" pitchFamily="18" charset="0"/>
              </a:rPr>
              <a:t>Профессиональная компетентность</a:t>
            </a:r>
          </a:p>
          <a:p>
            <a:endParaRPr lang="ru-RU" dirty="0"/>
          </a:p>
        </p:txBody>
      </p:sp>
      <p:graphicFrame>
        <p:nvGraphicFramePr>
          <p:cNvPr id="19" name="Схема 18"/>
          <p:cNvGraphicFramePr/>
          <p:nvPr>
            <p:extLst>
              <p:ext uri="{D42A27DB-BD31-4B8C-83A1-F6EECF244321}">
                <p14:modId xmlns:p14="http://schemas.microsoft.com/office/powerpoint/2010/main" val="4035824818"/>
              </p:ext>
            </p:extLst>
          </p:nvPr>
        </p:nvGraphicFramePr>
        <p:xfrm>
          <a:off x="679937" y="1397000"/>
          <a:ext cx="8042031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59383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75" y="154874"/>
            <a:ext cx="1059071" cy="1159727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491" y="545118"/>
            <a:ext cx="379237" cy="379237"/>
          </a:xfrm>
          <a:prstGeom prst="rect">
            <a:avLst/>
          </a:prstGeom>
        </p:spPr>
      </p:pic>
      <p:sp>
        <p:nvSpPr>
          <p:cNvPr id="12" name="Подзаголовок 2"/>
          <p:cNvSpPr txBox="1">
            <a:spLocks/>
          </p:cNvSpPr>
          <p:nvPr/>
        </p:nvSpPr>
        <p:spPr>
          <a:xfrm>
            <a:off x="946864" y="154874"/>
            <a:ext cx="7951808" cy="1345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ln>
                  <a:solidFill>
                    <a:srgbClr val="00B0F0"/>
                  </a:solidFill>
                </a:ln>
                <a:solidFill>
                  <a:srgbClr val="7030A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Georgia" panose="02040502050405020303" pitchFamily="18" charset="0"/>
              </a:rPr>
              <a:t>Определение стратегии развития профессиональной компетентности начинающего воспитателя</a:t>
            </a:r>
          </a:p>
          <a:p>
            <a:endParaRPr lang="ru-RU" dirty="0"/>
          </a:p>
        </p:txBody>
      </p:sp>
      <p:graphicFrame>
        <p:nvGraphicFramePr>
          <p:cNvPr id="19" name="Схема 18"/>
          <p:cNvGraphicFramePr/>
          <p:nvPr>
            <p:extLst>
              <p:ext uri="{D42A27DB-BD31-4B8C-83A1-F6EECF244321}">
                <p14:modId xmlns:p14="http://schemas.microsoft.com/office/powerpoint/2010/main" val="404119355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87455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75" y="154874"/>
            <a:ext cx="1059071" cy="1159727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491" y="545118"/>
            <a:ext cx="379237" cy="379237"/>
          </a:xfrm>
          <a:prstGeom prst="rect">
            <a:avLst/>
          </a:prstGeom>
        </p:spPr>
      </p:pic>
      <p:sp>
        <p:nvSpPr>
          <p:cNvPr id="12" name="Подзаголовок 2"/>
          <p:cNvSpPr txBox="1">
            <a:spLocks/>
          </p:cNvSpPr>
          <p:nvPr/>
        </p:nvSpPr>
        <p:spPr>
          <a:xfrm>
            <a:off x="946864" y="154874"/>
            <a:ext cx="7951808" cy="769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ln>
                  <a:solidFill>
                    <a:srgbClr val="00B0F0"/>
                  </a:solidFill>
                </a:ln>
                <a:solidFill>
                  <a:srgbClr val="7030A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Georgia" panose="02040502050405020303" pitchFamily="18" charset="0"/>
              </a:rPr>
              <a:t>Модель организации наставничества</a:t>
            </a:r>
          </a:p>
          <a:p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1676400" y="1314601"/>
            <a:ext cx="6904892" cy="92333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Школа начинающего воспитателя</a:t>
            </a:r>
          </a:p>
          <a:p>
            <a:pPr algn="ctr"/>
            <a:r>
              <a:rPr lang="ru-RU" dirty="0" smtClean="0"/>
              <a:t>(разработка положения, плана работы на учебный  год, приказ о закреплении наставников)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429491" y="2672862"/>
            <a:ext cx="1962017" cy="286232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Групповая работа с начинающими воспитателями.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3166829" y="2672862"/>
            <a:ext cx="1962017" cy="3693319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Подгрупповая работа с начинающими воспитателями. </a:t>
            </a:r>
          </a:p>
          <a:p>
            <a:r>
              <a:rPr lang="ru-RU" dirty="0" smtClean="0"/>
              <a:t>(содержательный, профессионально-деятельностный и мотивационно-личностный компонент).</a:t>
            </a:r>
          </a:p>
          <a:p>
            <a:endParaRPr lang="ru-RU" dirty="0"/>
          </a:p>
          <a:p>
            <a:endParaRPr lang="ru-RU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7526215" y="33410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6096000" y="2672862"/>
            <a:ext cx="2004646" cy="286232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Индивидуальная  работа начинающего воспитателя с наставником, по индивидуальным планам.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cxnSp>
        <p:nvCxnSpPr>
          <p:cNvPr id="29" name="Прямая со стрелкой 28"/>
          <p:cNvCxnSpPr>
            <a:endCxn id="20" idx="0"/>
          </p:cNvCxnSpPr>
          <p:nvPr/>
        </p:nvCxnSpPr>
        <p:spPr>
          <a:xfrm>
            <a:off x="4147837" y="2237931"/>
            <a:ext cx="1" cy="4349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H="1">
            <a:off x="1676400" y="2237931"/>
            <a:ext cx="2471437" cy="3902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4147837" y="2282616"/>
            <a:ext cx="2663271" cy="3455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9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75" y="154874"/>
            <a:ext cx="1059071" cy="1159727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491" y="545118"/>
            <a:ext cx="379237" cy="379237"/>
          </a:xfrm>
          <a:prstGeom prst="rect">
            <a:avLst/>
          </a:prstGeom>
        </p:spPr>
      </p:pic>
      <p:sp>
        <p:nvSpPr>
          <p:cNvPr id="12" name="Подзаголовок 2"/>
          <p:cNvSpPr txBox="1">
            <a:spLocks/>
          </p:cNvSpPr>
          <p:nvPr/>
        </p:nvSpPr>
        <p:spPr>
          <a:xfrm>
            <a:off x="946864" y="154874"/>
            <a:ext cx="7951808" cy="769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ln>
                  <a:solidFill>
                    <a:srgbClr val="00B0F0"/>
                  </a:solidFill>
                </a:ln>
                <a:solidFill>
                  <a:srgbClr val="7030A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Georgia" panose="02040502050405020303" pitchFamily="18" charset="0"/>
              </a:rPr>
              <a:t>Модель организации наставничества</a:t>
            </a:r>
          </a:p>
          <a:p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1676400" y="1314601"/>
            <a:ext cx="6904892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Представление начинающими воспитателями опыта своей работы 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429491" y="2672862"/>
            <a:ext cx="1962017" cy="3693319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Родители: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День открытых дверей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Неделя открытых просмотров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3166829" y="2672862"/>
            <a:ext cx="1962017" cy="286232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Педагогический коллектив: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Неделя открытых просмотров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Фестиваль педагогических идей</a:t>
            </a:r>
          </a:p>
          <a:p>
            <a:endParaRPr lang="ru-RU" dirty="0"/>
          </a:p>
          <a:p>
            <a:endParaRPr lang="ru-RU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7526215" y="33410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6096000" y="2672862"/>
            <a:ext cx="2004646" cy="3693319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Представление работы в рамках школы начинающего воспитателя: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Открытые просмотры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Семинары-практикумы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Мастер-классы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cxnSp>
        <p:nvCxnSpPr>
          <p:cNvPr id="29" name="Прямая со стрелкой 28"/>
          <p:cNvCxnSpPr>
            <a:endCxn id="20" idx="0"/>
          </p:cNvCxnSpPr>
          <p:nvPr/>
        </p:nvCxnSpPr>
        <p:spPr>
          <a:xfrm>
            <a:off x="4147837" y="2237931"/>
            <a:ext cx="1" cy="4349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H="1">
            <a:off x="1676400" y="2237931"/>
            <a:ext cx="2471437" cy="3902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4147837" y="2282616"/>
            <a:ext cx="2663271" cy="3455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626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1900" y="1931108"/>
            <a:ext cx="3060199" cy="335104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3113" y="2975632"/>
            <a:ext cx="1117771" cy="1117771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427397" y="3767319"/>
            <a:ext cx="5966185" cy="21600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/>
            </a:prstTxWarp>
            <a:spAutoFit/>
          </a:bodyPr>
          <a:lstStyle/>
          <a:p>
            <a:pPr algn="ctr"/>
            <a:r>
              <a:rPr lang="ru-RU" sz="5400" b="0" cap="none" spc="0" dirty="0" smtClean="0">
                <a:ln w="0">
                  <a:solidFill>
                    <a:srgbClr val="00B0F0"/>
                  </a:solidFill>
                </a:ln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территория детства</a:t>
            </a:r>
            <a:endParaRPr lang="ru-RU" sz="5400" b="0" cap="none" spc="0" dirty="0">
              <a:ln w="0">
                <a:solidFill>
                  <a:srgbClr val="00B0F0"/>
                </a:solidFill>
              </a:ln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9492" y="1339373"/>
            <a:ext cx="8485016" cy="163743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endParaRPr lang="ru-RU" sz="5400" b="0" cap="none" spc="0" dirty="0" smtClean="0">
              <a:ln w="0">
                <a:solidFill>
                  <a:srgbClr val="00B0F0"/>
                </a:solidFill>
              </a:ln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ru-RU" sz="5400" b="0" cap="none" spc="0" dirty="0" smtClean="0">
                <a:ln w="0">
                  <a:solidFill>
                    <a:srgbClr val="00B0F0"/>
                  </a:solidFill>
                </a:ln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Детский сад</a:t>
            </a:r>
          </a:p>
          <a:p>
            <a:pPr algn="ctr"/>
            <a:r>
              <a:rPr lang="ru-RU" sz="5400" b="0" cap="none" spc="0" dirty="0" smtClean="0">
                <a:ln w="0">
                  <a:solidFill>
                    <a:srgbClr val="00B0F0"/>
                  </a:solidFill>
                </a:ln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«Жемчужинка»</a:t>
            </a:r>
            <a:endParaRPr lang="ru-RU" sz="5400" b="0" cap="none" spc="0" dirty="0">
              <a:ln w="0">
                <a:solidFill>
                  <a:srgbClr val="00B0F0"/>
                </a:solidFill>
              </a:ln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9064" y="6621087"/>
            <a:ext cx="291404" cy="291404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658015" y="6316287"/>
            <a:ext cx="304800" cy="30480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2576" y="6523167"/>
            <a:ext cx="389324" cy="389324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9130" y="6414206"/>
            <a:ext cx="435086" cy="435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027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3031</TotalTime>
  <Words>200</Words>
  <Application>Microsoft Office PowerPoint</Application>
  <PresentationFormat>Экран (4:3)</PresentationFormat>
  <Paragraphs>52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Georgia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титул</dc:title>
  <dc:creator>user</dc:creator>
  <cp:lastModifiedBy>user</cp:lastModifiedBy>
  <cp:revision>307</cp:revision>
  <cp:lastPrinted>2016-01-13T10:16:36Z</cp:lastPrinted>
  <dcterms:created xsi:type="dcterms:W3CDTF">2015-12-24T12:01:35Z</dcterms:created>
  <dcterms:modified xsi:type="dcterms:W3CDTF">2023-09-29T14:24:23Z</dcterms:modified>
</cp:coreProperties>
</file>