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7" r:id="rId6"/>
    <p:sldId id="268" r:id="rId7"/>
    <p:sldId id="263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4A903-3CFE-4BC1-B287-6223C54FBD0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77B32-A0BE-45AD-A6F1-C848D7F8785E}">
      <dgm:prSet phldrT="[Текст]" custT="1"/>
      <dgm:spPr/>
      <dgm:t>
        <a:bodyPr/>
        <a:lstStyle/>
        <a:p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Биоэнергопластика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79B659A4-5E14-41E3-8B38-C572B8B3DCF1}" type="parTrans" cxnId="{FDBC607C-5AA5-474E-9C02-D35370A36440}">
      <dgm:prSet/>
      <dgm:spPr/>
      <dgm:t>
        <a:bodyPr/>
        <a:lstStyle/>
        <a:p>
          <a:endParaRPr lang="ru-RU"/>
        </a:p>
      </dgm:t>
    </dgm:pt>
    <dgm:pt modelId="{3186195D-F34D-41C6-9D0E-C23CFD4CA536}" type="sibTrans" cxnId="{FDBC607C-5AA5-474E-9C02-D35370A36440}">
      <dgm:prSet/>
      <dgm:spPr/>
      <dgm:t>
        <a:bodyPr/>
        <a:lstStyle/>
        <a:p>
          <a:endParaRPr lang="ru-RU"/>
        </a:p>
      </dgm:t>
    </dgm:pt>
    <dgm:pt modelId="{C3DF2BD5-07B0-499F-996B-7EEF4B8B7C8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Артикуляционный аппарат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F5E477F-4570-43FC-B649-5B9D2B0C9D82}" type="parTrans" cxnId="{63F7696F-2E9D-4D8E-B7B5-6ACB9F7F403C}">
      <dgm:prSet/>
      <dgm:spPr/>
      <dgm:t>
        <a:bodyPr/>
        <a:lstStyle/>
        <a:p>
          <a:endParaRPr lang="ru-RU"/>
        </a:p>
      </dgm:t>
    </dgm:pt>
    <dgm:pt modelId="{899C532F-19D2-4607-B234-4978F2191F52}" type="sibTrans" cxnId="{63F7696F-2E9D-4D8E-B7B5-6ACB9F7F403C}">
      <dgm:prSet/>
      <dgm:spPr/>
      <dgm:t>
        <a:bodyPr/>
        <a:lstStyle/>
        <a:p>
          <a:endParaRPr lang="ru-RU"/>
        </a:p>
      </dgm:t>
    </dgm:pt>
    <dgm:pt modelId="{3A2A6191-ECDD-49FB-B89F-67A0EDB3A71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Взаимодействие между полушариями головного мозга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30EA39B-9185-48D2-96F2-73C9C075D9A3}" type="parTrans" cxnId="{29C3016C-6DFF-49E1-BC2D-9CE39482FDD1}">
      <dgm:prSet/>
      <dgm:spPr/>
      <dgm:t>
        <a:bodyPr/>
        <a:lstStyle/>
        <a:p>
          <a:endParaRPr lang="ru-RU"/>
        </a:p>
      </dgm:t>
    </dgm:pt>
    <dgm:pt modelId="{592542C9-D6CB-42B4-8954-B4CDA2BF5136}" type="sibTrans" cxnId="{29C3016C-6DFF-49E1-BC2D-9CE39482FDD1}">
      <dgm:prSet/>
      <dgm:spPr/>
      <dgm:t>
        <a:bodyPr/>
        <a:lstStyle/>
        <a:p>
          <a:endParaRPr lang="ru-RU"/>
        </a:p>
      </dgm:t>
    </dgm:pt>
    <dgm:pt modelId="{A0E4886D-D2FF-4CC9-866E-D604A26EC74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Мелкую моторику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400B4E6-BD49-41F7-B8E3-583B313C39BE}" type="parTrans" cxnId="{7134DD12-9125-4940-B5F7-B797990C8266}">
      <dgm:prSet/>
      <dgm:spPr/>
      <dgm:t>
        <a:bodyPr/>
        <a:lstStyle/>
        <a:p>
          <a:endParaRPr lang="ru-RU"/>
        </a:p>
      </dgm:t>
    </dgm:pt>
    <dgm:pt modelId="{41F76465-4109-4960-B913-67714FB450B6}" type="sibTrans" cxnId="{7134DD12-9125-4940-B5F7-B797990C8266}">
      <dgm:prSet/>
      <dgm:spPr/>
      <dgm:t>
        <a:bodyPr/>
        <a:lstStyle/>
        <a:p>
          <a:endParaRPr lang="ru-RU"/>
        </a:p>
      </dgm:t>
    </dgm:pt>
    <dgm:pt modelId="{3E787CC7-843E-405F-AFBE-38514097E60C}" type="pres">
      <dgm:prSet presAssocID="{1E54A903-3CFE-4BC1-B287-6223C54FBD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41F88-B25B-40AA-AAF2-E8E1ACEC8B22}" type="pres">
      <dgm:prSet presAssocID="{B5A77B32-A0BE-45AD-A6F1-C848D7F8785E}" presName="centerShape" presStyleLbl="node0" presStyleIdx="0" presStyleCnt="1" custScaleX="210727" custScaleY="59431" custLinFactNeighborX="-2185" custLinFactNeighborY="-57015"/>
      <dgm:spPr/>
      <dgm:t>
        <a:bodyPr/>
        <a:lstStyle/>
        <a:p>
          <a:endParaRPr lang="ru-RU"/>
        </a:p>
      </dgm:t>
    </dgm:pt>
    <dgm:pt modelId="{BEC4FD09-8538-4F98-9CA2-760D9D0113DF}" type="pres">
      <dgm:prSet presAssocID="{1F5E477F-4570-43FC-B649-5B9D2B0C9D8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116311D-25E2-46FA-AC1B-85B14658F9DD}" type="pres">
      <dgm:prSet presAssocID="{C3DF2BD5-07B0-499F-996B-7EEF4B8B7C8D}" presName="node" presStyleLbl="node1" presStyleIdx="0" presStyleCnt="3" custScaleX="121731" custRadScaleRad="104830" custRadScaleInc="-1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39CD-6FD4-4AD0-AD6F-FE0253D9C7AA}" type="pres">
      <dgm:prSet presAssocID="{130EA39B-9185-48D2-96F2-73C9C075D9A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3C45DBD-306C-43AD-A8BE-284A93675858}" type="pres">
      <dgm:prSet presAssocID="{3A2A6191-ECDD-49FB-B89F-67A0EDB3A717}" presName="node" presStyleLbl="node1" presStyleIdx="1" presStyleCnt="3" custScaleX="123570" custRadScaleRad="3720" custRadScaleInc="-11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F0990-2D92-44BE-96EE-D0D6E1AFF3A8}" type="pres">
      <dgm:prSet presAssocID="{C400B4E6-BD49-41F7-B8E3-583B313C39B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4A10108-C320-4DA5-AF21-D133DE18701A}" type="pres">
      <dgm:prSet presAssocID="{A0E4886D-D2FF-4CC9-866E-D604A26EC74C}" presName="node" presStyleLbl="node1" presStyleIdx="2" presStyleCnt="3" custScaleX="124310" custRadScaleRad="100515" custRadScaleInc="16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10B30-CD1E-400D-BBD2-227ABC98D4C4}" type="presOf" srcId="{C3DF2BD5-07B0-499F-996B-7EEF4B8B7C8D}" destId="{D116311D-25E2-46FA-AC1B-85B14658F9DD}" srcOrd="0" destOrd="0" presId="urn:microsoft.com/office/officeart/2005/8/layout/radial4"/>
    <dgm:cxn modelId="{53DBD457-B2FD-4B9D-AC27-59D2D7B1FE8A}" type="presOf" srcId="{1E54A903-3CFE-4BC1-B287-6223C54FBD0B}" destId="{3E787CC7-843E-405F-AFBE-38514097E60C}" srcOrd="0" destOrd="0" presId="urn:microsoft.com/office/officeart/2005/8/layout/radial4"/>
    <dgm:cxn modelId="{6829FE13-6A4C-4A2A-8E06-9787559F6A9B}" type="presOf" srcId="{A0E4886D-D2FF-4CC9-866E-D604A26EC74C}" destId="{84A10108-C320-4DA5-AF21-D133DE18701A}" srcOrd="0" destOrd="0" presId="urn:microsoft.com/office/officeart/2005/8/layout/radial4"/>
    <dgm:cxn modelId="{4278008B-5CB9-41C8-8CB2-BB6ABBE9AA83}" type="presOf" srcId="{1F5E477F-4570-43FC-B649-5B9D2B0C9D82}" destId="{BEC4FD09-8538-4F98-9CA2-760D9D0113DF}" srcOrd="0" destOrd="0" presId="urn:microsoft.com/office/officeart/2005/8/layout/radial4"/>
    <dgm:cxn modelId="{63F7696F-2E9D-4D8E-B7B5-6ACB9F7F403C}" srcId="{B5A77B32-A0BE-45AD-A6F1-C848D7F8785E}" destId="{C3DF2BD5-07B0-499F-996B-7EEF4B8B7C8D}" srcOrd="0" destOrd="0" parTransId="{1F5E477F-4570-43FC-B649-5B9D2B0C9D82}" sibTransId="{899C532F-19D2-4607-B234-4978F2191F52}"/>
    <dgm:cxn modelId="{B8759CFD-48C0-4D7D-BCD4-7E2E5A606D7A}" type="presOf" srcId="{B5A77B32-A0BE-45AD-A6F1-C848D7F8785E}" destId="{B1541F88-B25B-40AA-AAF2-E8E1ACEC8B22}" srcOrd="0" destOrd="0" presId="urn:microsoft.com/office/officeart/2005/8/layout/radial4"/>
    <dgm:cxn modelId="{94C463E5-2B6D-41FF-A3DC-8B724EB5703C}" type="presOf" srcId="{130EA39B-9185-48D2-96F2-73C9C075D9A3}" destId="{FA7A39CD-6FD4-4AD0-AD6F-FE0253D9C7AA}" srcOrd="0" destOrd="0" presId="urn:microsoft.com/office/officeart/2005/8/layout/radial4"/>
    <dgm:cxn modelId="{3ADDE0B5-1A19-47CD-9FEF-A71BEB117A3B}" type="presOf" srcId="{C400B4E6-BD49-41F7-B8E3-583B313C39BE}" destId="{575F0990-2D92-44BE-96EE-D0D6E1AFF3A8}" srcOrd="0" destOrd="0" presId="urn:microsoft.com/office/officeart/2005/8/layout/radial4"/>
    <dgm:cxn modelId="{FDBC607C-5AA5-474E-9C02-D35370A36440}" srcId="{1E54A903-3CFE-4BC1-B287-6223C54FBD0B}" destId="{B5A77B32-A0BE-45AD-A6F1-C848D7F8785E}" srcOrd="0" destOrd="0" parTransId="{79B659A4-5E14-41E3-8B38-C572B8B3DCF1}" sibTransId="{3186195D-F34D-41C6-9D0E-C23CFD4CA536}"/>
    <dgm:cxn modelId="{D9734E5F-4AF6-42B4-870A-54C776FE271C}" type="presOf" srcId="{3A2A6191-ECDD-49FB-B89F-67A0EDB3A717}" destId="{A3C45DBD-306C-43AD-A8BE-284A93675858}" srcOrd="0" destOrd="0" presId="urn:microsoft.com/office/officeart/2005/8/layout/radial4"/>
    <dgm:cxn modelId="{7134DD12-9125-4940-B5F7-B797990C8266}" srcId="{B5A77B32-A0BE-45AD-A6F1-C848D7F8785E}" destId="{A0E4886D-D2FF-4CC9-866E-D604A26EC74C}" srcOrd="2" destOrd="0" parTransId="{C400B4E6-BD49-41F7-B8E3-583B313C39BE}" sibTransId="{41F76465-4109-4960-B913-67714FB450B6}"/>
    <dgm:cxn modelId="{29C3016C-6DFF-49E1-BC2D-9CE39482FDD1}" srcId="{B5A77B32-A0BE-45AD-A6F1-C848D7F8785E}" destId="{3A2A6191-ECDD-49FB-B89F-67A0EDB3A717}" srcOrd="1" destOrd="0" parTransId="{130EA39B-9185-48D2-96F2-73C9C075D9A3}" sibTransId="{592542C9-D6CB-42B4-8954-B4CDA2BF5136}"/>
    <dgm:cxn modelId="{D94D7AA7-9404-413D-BAC4-6E6A3B762F62}" type="presParOf" srcId="{3E787CC7-843E-405F-AFBE-38514097E60C}" destId="{B1541F88-B25B-40AA-AAF2-E8E1ACEC8B22}" srcOrd="0" destOrd="0" presId="urn:microsoft.com/office/officeart/2005/8/layout/radial4"/>
    <dgm:cxn modelId="{58ECDBDE-C272-4111-A13F-80A8B8215BC6}" type="presParOf" srcId="{3E787CC7-843E-405F-AFBE-38514097E60C}" destId="{BEC4FD09-8538-4F98-9CA2-760D9D0113DF}" srcOrd="1" destOrd="0" presId="urn:microsoft.com/office/officeart/2005/8/layout/radial4"/>
    <dgm:cxn modelId="{436850B8-4ED1-4FC7-9937-AEC9148B3961}" type="presParOf" srcId="{3E787CC7-843E-405F-AFBE-38514097E60C}" destId="{D116311D-25E2-46FA-AC1B-85B14658F9DD}" srcOrd="2" destOrd="0" presId="urn:microsoft.com/office/officeart/2005/8/layout/radial4"/>
    <dgm:cxn modelId="{2E4CE81F-B046-43E2-ABA9-BB6794B679C9}" type="presParOf" srcId="{3E787CC7-843E-405F-AFBE-38514097E60C}" destId="{FA7A39CD-6FD4-4AD0-AD6F-FE0253D9C7AA}" srcOrd="3" destOrd="0" presId="urn:microsoft.com/office/officeart/2005/8/layout/radial4"/>
    <dgm:cxn modelId="{EB1B3F66-6B83-40CA-B334-4AA296B7BEDC}" type="presParOf" srcId="{3E787CC7-843E-405F-AFBE-38514097E60C}" destId="{A3C45DBD-306C-43AD-A8BE-284A93675858}" srcOrd="4" destOrd="0" presId="urn:microsoft.com/office/officeart/2005/8/layout/radial4"/>
    <dgm:cxn modelId="{6956FBA6-89A4-46E6-8F89-38955E3C1D05}" type="presParOf" srcId="{3E787CC7-843E-405F-AFBE-38514097E60C}" destId="{575F0990-2D92-44BE-96EE-D0D6E1AFF3A8}" srcOrd="5" destOrd="0" presId="urn:microsoft.com/office/officeart/2005/8/layout/radial4"/>
    <dgm:cxn modelId="{60C32B33-F5F7-4024-BD08-3F541281A142}" type="presParOf" srcId="{3E787CC7-843E-405F-AFBE-38514097E60C}" destId="{84A10108-C320-4DA5-AF21-D133DE1870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1F88-B25B-40AA-AAF2-E8E1ACEC8B22}">
      <dsp:nvSpPr>
        <dsp:cNvPr id="0" name=""/>
        <dsp:cNvSpPr/>
      </dsp:nvSpPr>
      <dsp:spPr>
        <a:xfrm>
          <a:off x="1656209" y="0"/>
          <a:ext cx="4752506" cy="1340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Биоэнергопластика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197" y="196288"/>
        <a:ext cx="3360530" cy="947765"/>
      </dsp:txXfrm>
    </dsp:sp>
    <dsp:sp modelId="{BEC4FD09-8538-4F98-9CA2-760D9D0113DF}">
      <dsp:nvSpPr>
        <dsp:cNvPr id="0" name=""/>
        <dsp:cNvSpPr/>
      </dsp:nvSpPr>
      <dsp:spPr>
        <a:xfrm rot="8592154">
          <a:off x="1162335" y="1693253"/>
          <a:ext cx="2145561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6311D-25E2-46FA-AC1B-85B14658F9DD}">
      <dsp:nvSpPr>
        <dsp:cNvPr id="0" name=""/>
        <dsp:cNvSpPr/>
      </dsp:nvSpPr>
      <dsp:spPr>
        <a:xfrm>
          <a:off x="72018" y="1800203"/>
          <a:ext cx="2608118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Артикуляционный аппарат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220" y="1850405"/>
        <a:ext cx="2507714" cy="1613616"/>
      </dsp:txXfrm>
    </dsp:sp>
    <dsp:sp modelId="{FA7A39CD-6FD4-4AD0-AD6F-FE0253D9C7AA}">
      <dsp:nvSpPr>
        <dsp:cNvPr id="0" name=""/>
        <dsp:cNvSpPr/>
      </dsp:nvSpPr>
      <dsp:spPr>
        <a:xfrm rot="5371732">
          <a:off x="2780906" y="2435307"/>
          <a:ext cx="2537427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45DBD-306C-43AD-A8BE-284A93675858}">
      <dsp:nvSpPr>
        <dsp:cNvPr id="0" name=""/>
        <dsp:cNvSpPr/>
      </dsp:nvSpPr>
      <dsp:spPr>
        <a:xfrm>
          <a:off x="2736292" y="3168347"/>
          <a:ext cx="2647519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Взаимодействие между полушариями головного мозга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6494" y="3218549"/>
        <a:ext cx="2547115" cy="1613616"/>
      </dsp:txXfrm>
    </dsp:sp>
    <dsp:sp modelId="{575F0990-2D92-44BE-96EE-D0D6E1AFF3A8}">
      <dsp:nvSpPr>
        <dsp:cNvPr id="0" name=""/>
        <dsp:cNvSpPr/>
      </dsp:nvSpPr>
      <dsp:spPr>
        <a:xfrm rot="2210767">
          <a:off x="4743165" y="1769276"/>
          <a:ext cx="2369829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10108-C320-4DA5-AF21-D133DE18701A}">
      <dsp:nvSpPr>
        <dsp:cNvPr id="0" name=""/>
        <dsp:cNvSpPr/>
      </dsp:nvSpPr>
      <dsp:spPr>
        <a:xfrm>
          <a:off x="5544620" y="1944200"/>
          <a:ext cx="2663374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Мелкую моторику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94822" y="1994402"/>
        <a:ext cx="2562970" cy="161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современный инструментарий для развития артикуляционного аппарата и мелкой моторики у детей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таршего дошкольного возраста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логопед: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Рычкова Елена Витальевна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«Тотемский детский сад №7 «Солнышко»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Тотемский муниципальный округ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по уровню развития артикуляционного аппарата и мелкой моторики показала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Таким образом использование данной технологии способствует положительной динамике в развитии детей дошкольного возраста, развивает интерес к занятиям, что облегчает постановку и введение звуков в речь. Как говорят многие специалисты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фундамент развития артикуляционного аппарата и мелкой моторики.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14646"/>
              </p:ext>
            </p:extLst>
          </p:nvPr>
        </p:nvGraphicFramePr>
        <p:xfrm>
          <a:off x="2051720" y="2060848"/>
          <a:ext cx="4896542" cy="221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09"/>
                <a:gridCol w="979309"/>
                <a:gridCol w="979309"/>
                <a:gridCol w="955709"/>
                <a:gridCol w="1002906"/>
              </a:tblGrid>
              <a:tr h="56540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учебного года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учебного года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реб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8детей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38 %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48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 детей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43 %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 детей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48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 детей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52 %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реб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14 %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4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209331"/>
          </a:xfrm>
        </p:spPr>
        <p:txBody>
          <a:bodyPr/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Не для кого не секрет, что в наше время идёт рост детей с нарушениями в развитии. Тяжесть этих нарушений у каждого ребёнка имеет свою нозологию. И, конечно, специалисту приходиться подбирать новые методы, способы, технологии для работы с особенными детьми. Так как традиционные формы работы не в полной мере выполняют поставленные задачи. Одну из таких инновационных </a:t>
            </a:r>
            <a:r>
              <a:rPr lang="ru-RU" sz="1600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6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технологий предлагает </a:t>
            </a:r>
            <a:r>
              <a:rPr lang="ru-RU" sz="1600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Бушлякова</a:t>
            </a:r>
            <a:r>
              <a:rPr lang="ru-RU" sz="16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Рита Григорьевна «</a:t>
            </a:r>
            <a:r>
              <a:rPr lang="ru-RU" sz="1600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16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». Данная технология очень нравится детям за её игровой формат, сопровождающийся стихотворениями. А для специалиста  новизна технологии в том, что она сочетает и решает несколько задач </a:t>
            </a:r>
            <a:r>
              <a:rPr lang="ru-RU" sz="16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одновременно при этом увлекая детей. Через </a:t>
            </a:r>
            <a:r>
              <a:rPr lang="ru-RU" sz="16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биоэнергопластику</a:t>
            </a:r>
            <a:r>
              <a:rPr lang="ru-RU" sz="16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идёт развитие артикуляционного аппарата, а это в свою очередь отличная помощь при постановке и автоматизации звуков разных групп. </a:t>
            </a:r>
            <a:r>
              <a:rPr lang="ru-RU" sz="16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6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упражнения формируют работу левого и правого полушария (родителям объясняю это так: «Давайте «подружим» полушария друг с другом»).  развитие мелкой моторики. Использовать её можно не только на индивидуальных, но и на фронтальных занятиях, вместо </a:t>
            </a:r>
            <a:r>
              <a:rPr lang="ru-RU" sz="16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Актуальность. Новизна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артикуляционного аппарата и мелкой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моторики у детей старшего дошкольного возраста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взаимодействия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полушариями головного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 у детей старшего дошкольного возраста</a:t>
            </a:r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Цели,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131159"/>
              </p:ext>
            </p:extLst>
          </p:nvPr>
        </p:nvGraphicFramePr>
        <p:xfrm>
          <a:off x="467544" y="1628800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Даёт возможность развивать: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опыта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19" y="1772816"/>
            <a:ext cx="2304257" cy="48517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работе использую технологию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как в индивидуальных занятиях, так и фронтальных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была создана картотека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Биоэнергопластические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которые активно использую на занятиях по подготовке обучению грамоте. Так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заранее учат и показывают такую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биоминутку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всех детей. В индивидуально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коррекионно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развивающих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занятиях использую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упражнения данной технологии. Дети с увлечением занимаются.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37" y="1484784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3186996" cy="216024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77" y="3789040"/>
            <a:ext cx="3896701" cy="29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опыта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2232248" cy="4851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по уровню развития мелкой моторики показала, что при систематическом использовании упражнений у детей развивается пространственное мышление, быстрота реакции и эмоциональная выразительность, идёт развитие внимания и воображения, укрепляются мышцы. А это всё ведёт к стимулированию развития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17412"/>
          <a:stretch/>
        </p:blipFill>
        <p:spPr>
          <a:xfrm>
            <a:off x="3419872" y="1786107"/>
            <a:ext cx="4225632" cy="2304256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r="8018"/>
          <a:stretch/>
        </p:blipFill>
        <p:spPr>
          <a:xfrm>
            <a:off x="2744719" y="4497211"/>
            <a:ext cx="2942681" cy="2116134"/>
          </a:xfrm>
          <a:prstGeom prst="rect">
            <a:avLst/>
          </a:prstGeom>
        </p:spPr>
      </p:pic>
      <p:pic>
        <p:nvPicPr>
          <p:cNvPr id="10" name="Picture 2" descr="C:\2022 - 2023 учебный год\ФОТО ДЕТИ\raYXw98Rcd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/>
          <a:stretch/>
        </p:blipFill>
        <p:spPr bwMode="auto">
          <a:xfrm>
            <a:off x="5888876" y="4497211"/>
            <a:ext cx="3110906" cy="2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Взаимосвязь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3744416" cy="420964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являются активными участниками образовательного процесса,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режиме онлайн. Они с желанием выполняют с детьми, предложенные задания в домашних условиях и делятся своими положительными эмоциями в родительском чате в социальной сети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при личной встрече.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29" y="1961186"/>
            <a:ext cx="3124995" cy="41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Дети выполняют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упражнения дома</a:t>
            </a: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572789" cy="34414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584847" cy="344646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584847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Дети выполняют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упражнения дома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557241" cy="34464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585891" cy="3446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4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</TotalTime>
  <Words>473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Муниципальное бюджетное дошкольное образовательное учреждение «Тотемский детский сад №7 «Солнышко» Тотемский муниципальный округ</vt:lpstr>
      <vt:lpstr>Актуальность. Новизна</vt:lpstr>
      <vt:lpstr>Цели, задачи</vt:lpstr>
      <vt:lpstr>Даёт возможность развивать:</vt:lpstr>
      <vt:lpstr>Материалы опыта работы</vt:lpstr>
      <vt:lpstr>Материалы опыта работы</vt:lpstr>
      <vt:lpstr>Взаимосвязь с родителями</vt:lpstr>
      <vt:lpstr>Дети выполняют кинезиологические упражнения дома</vt:lpstr>
      <vt:lpstr>Дети выполняют кинезиологические упражнения дома</vt:lpstr>
      <vt:lpstr>Результативность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«Тотемский детский сад №7 «Солнышко»</dc:title>
  <dc:creator>User</dc:creator>
  <cp:lastModifiedBy>User</cp:lastModifiedBy>
  <cp:revision>24</cp:revision>
  <dcterms:created xsi:type="dcterms:W3CDTF">2022-11-01T13:00:25Z</dcterms:created>
  <dcterms:modified xsi:type="dcterms:W3CDTF">2022-11-02T11:30:18Z</dcterms:modified>
</cp:coreProperties>
</file>