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3" r:id="rId9"/>
    <p:sldId id="284" r:id="rId10"/>
    <p:sldId id="282" r:id="rId11"/>
    <p:sldId id="285" r:id="rId12"/>
    <p:sldId id="286" r:id="rId13"/>
    <p:sldId id="287" r:id="rId14"/>
    <p:sldId id="288" r:id="rId15"/>
    <p:sldId id="28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9" autoAdjust="0"/>
    <p:restoredTop sz="94994" autoAdjust="0"/>
  </p:normalViewPr>
  <p:slideViewPr>
    <p:cSldViewPr>
      <p:cViewPr varScale="1">
        <p:scale>
          <a:sx n="53" d="100"/>
          <a:sy n="53" d="100"/>
        </p:scale>
        <p:origin x="-125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74545-FEE6-4407-A2F4-B5999C995752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F0474-476E-4E6C-AC8F-CD7ED0D29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99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общеразвивающего вида № 66 «</a:t>
            </a:r>
            <a:r>
              <a:rPr lang="ru-RU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Петушок</a:t>
            </a:r>
            <a:r>
              <a:rPr lang="ru-RU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г. 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культуре: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Рябых Л.В.</a:t>
            </a: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492896"/>
            <a:ext cx="7772400" cy="3384376"/>
          </a:xfrm>
        </p:spPr>
        <p:txBody>
          <a:bodyPr/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работе инструктора по физической культуре  с детьми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13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640960" cy="6264696"/>
          </a:xfrm>
        </p:spPr>
        <p:txBody>
          <a:bodyPr>
            <a:normAutofit/>
          </a:bodyPr>
          <a:lstStyle/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спортивного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Следовая дорожка                                               тренажёр «Волшебный обруч»                                   </a:t>
            </a:r>
          </a:p>
          <a:p>
            <a:pPr algn="l"/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/подпрыгивание и упражнение на дыхание/ 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Тренажёр «Зелёный луг» /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сколиоза/</a:t>
            </a:r>
            <a:endParaRPr lang="ru-RU" sz="11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719" t="12122" b="10606"/>
          <a:stretch/>
        </p:blipFill>
        <p:spPr>
          <a:xfrm>
            <a:off x="251520" y="1452938"/>
            <a:ext cx="3452352" cy="47430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5000" b="10000"/>
          <a:stretch/>
        </p:blipFill>
        <p:spPr>
          <a:xfrm>
            <a:off x="3955392" y="1446346"/>
            <a:ext cx="3730054" cy="21602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02" t="5558" r="3661" b="5558"/>
          <a:stretch/>
        </p:blipFill>
        <p:spPr>
          <a:xfrm>
            <a:off x="4427984" y="4005064"/>
            <a:ext cx="4032448" cy="266429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94341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спортивного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 «Здоровые глазки» Базарный В.Ф.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                                                         В группе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2633"/>
          <a:stretch/>
        </p:blipFill>
        <p:spPr>
          <a:xfrm>
            <a:off x="534881" y="1988840"/>
            <a:ext cx="3707097" cy="33076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0078"/>
          <a:stretch/>
        </p:blipFill>
        <p:spPr>
          <a:xfrm>
            <a:off x="4930217" y="1967136"/>
            <a:ext cx="3678902" cy="330764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138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по физической культуре                                   В группе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88840"/>
            <a:ext cx="3877392" cy="34323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213" t="5529" b="4907"/>
          <a:stretch/>
        </p:blipFill>
        <p:spPr>
          <a:xfrm>
            <a:off x="4758121" y="1964800"/>
            <a:ext cx="3840851" cy="345638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33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Бусоград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Родиной М.И.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по физической культуре                                  В группе</a:t>
            </a:r>
          </a:p>
          <a:p>
            <a:pPr algn="l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13"/>
          <a:stretch/>
        </p:blipFill>
        <p:spPr>
          <a:xfrm>
            <a:off x="320761" y="1772815"/>
            <a:ext cx="4074782" cy="34994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0040"/>
          <a:stretch/>
        </p:blipFill>
        <p:spPr>
          <a:xfrm>
            <a:off x="4820067" y="1786680"/>
            <a:ext cx="3981033" cy="347167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5394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 fontScale="92500"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Кинезеологические упражнения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применение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повышает результативность и эффективность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образовательного процесса, укрепляет здоровье детей и формирует стойкую мотивацию к здоровому образу жизни.</a:t>
            </a: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заметно улучшился эмоциональный настрой, а это как следствие, повышает работоспособность, способствуя сохранению и укреплению их здоровья.</a:t>
            </a: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планируем продолжать целенаправленную работу в данном направлении, знакомиться с новыми технологиями и внедрять их в свою работу с детьми.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980728"/>
            <a:ext cx="4415727" cy="283488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1203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b="1" dirty="0"/>
              <a:t>. </a:t>
            </a:r>
            <a:r>
              <a:rPr lang="ru-RU" sz="1600" dirty="0"/>
              <a:t>                               </a:t>
            </a:r>
            <a:endParaRPr lang="ru-RU" sz="1600" dirty="0" smtClean="0"/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ребёнка превыше всего,</a:t>
            </a:r>
          </a:p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Богатство земли не заменит его.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не купишь, никто не продаст.</a:t>
            </a:r>
          </a:p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Его берегите, как сердце, как глаз!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/>
          </a:p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ЗА ВНИМАНИЕ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дружный спортивный коллектив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771" t="34270" r="3921" b="26206"/>
          <a:stretch/>
        </p:blipFill>
        <p:spPr>
          <a:xfrm>
            <a:off x="1043608" y="3212976"/>
            <a:ext cx="3096344" cy="2520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1905" r="13104" b="28568"/>
          <a:stretch/>
        </p:blipFill>
        <p:spPr>
          <a:xfrm>
            <a:off x="4803642" y="3068960"/>
            <a:ext cx="2976669" cy="324036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4359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 fontScale="92500" lnSpcReduction="20000"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 – это состояние полного физического, душевного и социального благополучия, а не только отсутствие физических дефектов.» ВОЗ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(Всемирная организация здравоохранения)</a:t>
            </a:r>
          </a:p>
          <a:p>
            <a:r>
              <a:rPr lang="ru-RU" sz="1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– 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ДОУ возрастает год от года.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годом возрастает процент детей, имеющих отклонения в здоровье, также наблюдается тенденция роста заболеваний среди детей дошкольного возраста.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дошкольные учреждения приходит все большее количество детей с ярко выраженной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гиперактивностью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психосамотическими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заболеваниями. Кроме того по медицинской статистике увеличивается количество детей с хроническими заболеваниями.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самых негативных тенденций является увеличение числа детей с нарушением речи.</a:t>
            </a:r>
          </a:p>
          <a:p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это происходит? У нас сейчас век развития компьютеризации, дети все меньше общаются в живую со сверстниками и взрослыми. Многие родители предпочитают, чтобы их дети проводили время за компьютерными играми или просмотром телепередач, лишь бы не отвлекали от личных дел. Как результат низкий уровень двигательной активности и речи у наших детей. </a:t>
            </a:r>
          </a:p>
          <a:p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исключаем воздействия множества негативных явлений современной жизни: непростыми социально-экономическими условиями; 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кологическим неблагополучием; массовым распространением наркомании, алкоголизма, курения; недостаточным </a:t>
            </a:r>
            <a:r>
              <a:rPr lang="ru-RU" sz="1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валеологическим</a:t>
            </a: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просвещением родителей.</a:t>
            </a:r>
          </a:p>
          <a:p>
            <a:pPr algn="l"/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0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 lnSpcReduction="10000"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главной задачей любой страны становится  - здоровье подрастающего поколения. Как говорил великий педагог В.А. Сухомлинский: «Я не боюсь ещё и ещё раз повторять: забота о здоровье – это важнейший труд воспитателя. От жизнерадостности, бодрости детей, зависит их духовная жизнь, мировоззрение, умственное развитие, прочность знаний, вера в свои силы».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Вырастить здорового ребёнка – вот самое главное, что необходимо сделать нам, педагогам дошкольных учреждений. Полноценное физическое развитие и здоровье  ребёнка – это основа формирования личности.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здоровье детей неразрывно связано с их психическим здоровьем, эмоциональным благополучием. Исходя из принципа «здоровый ребёнок – успешный ребёнок», считаю невозможным решение проблемы воспитания социально адаптированной личности без осуществления системы мероприятий по оздоровительной работе и физическому воспитанию детей. Поэтому в настоящее время в качестве одного из приоритетных направлений в своей педагогической деятельности выделяю применение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технологий.</a:t>
            </a:r>
          </a:p>
          <a:p>
            <a:pPr algn="l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моей работы: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Приминительно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детям –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высокого уровня реального здоровья воспитанников дошкольного учреждения и воспитание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культуры, как совокупности осознанного отношения ребёнка к здоровью и жизни человека, знаний о здоровье и умений оберегать, поддерживать и сохранять его,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валеологической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компетентности, позволяющей дошкольнику самостоятельно и эффективно решать задачи здорового образа жизни и безопасного поведения, в том числе задачи, связанные с оказанием элементарной медицинской, психологической самопомощи и помощи.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Приминительно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взрослым -  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становлению культуры здоровья, в том числе культуры профессионального здоровья воспитателей ДОУ и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валеологическому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просвещению родителей (законных представителей).</a:t>
            </a:r>
          </a:p>
          <a:p>
            <a:pPr algn="l"/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и укреплять здоровье детей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физические качества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физического и психического развития дошкольников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валеологического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просвещения воспитанников и их родителей (законных представителей)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всех участников образовательного процесса осознанное отношение к здоровому образу жизни и укреплению своего здоровья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оптимального сочетания различных форм и методов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оздоровительной деятельности, чередовать их с расслаблением и отдыхом, соблюдая при этом рациональную насыщенность занятий.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индивидуальный подход к воспитанникам с учётом личностных и физических возможностей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желание и стремление к занятиям физической культурой и спортом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9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4" y="-993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работе, чтобы детям было уютно, комфортно, доступно и увлекательно, я использую  такие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виды гимнастик: пальчиковая,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имнастика для глаз, утренняя гимнастика, дыхательная гимнастика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профилактики плоскостопия и сколиоза и укрепления осанки (тренажёр «Зелёный луг», массажные дорожки)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спортивные игры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ритмопластики (музыкальное сопровождение)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суставной гимнастики (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Бубновского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 и массаж с использованием массажных мячей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и игры по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валеологии</a:t>
            </a:r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 (использование классической музыки)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Бусоград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(Родиной М.И.)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Кинезеологические упражнения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Закливающие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процедуры (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босохождение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физкльтурные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на улице)</a:t>
            </a: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технологии использую как на занятиях по физической культуре, так и при проведении спортивных праздников и развлечений. Так же провожу активную работу с родителями по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валеологии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провожу консультации, совместные мероприятия (по возможности), индивидуальные беседы. 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9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6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назначение 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– объединить родителей (законных представителей), педагогов, медиков, а главное самих детей на сохранение, укрепление и развитие здоровья.</a:t>
            </a:r>
          </a:p>
          <a:p>
            <a:pPr algn="l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моя работа  строится на тесном взаимодействии с педагогами групп дошкольников. Мы совместно планируем свою работу и с детьми и с родителями. Обращаем внимание на развивающую среду не только в спортивном зале и спортивном участке, но и в группе и на прогулочных участках. Создаём искренние и доверительные взаимоотношения с воспитанниками: с одной стороны понимаем и вникаем во внутренний мир каждого ребёнка, с другой – стремимся быть адекватно понятыми детьми и каждым ребёнком в частности.</a:t>
            </a:r>
          </a:p>
          <a:p>
            <a:pPr algn="l"/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0739" r="8629" b="23597"/>
          <a:stretch/>
        </p:blipFill>
        <p:spPr>
          <a:xfrm>
            <a:off x="1043608" y="3158311"/>
            <a:ext cx="3238128" cy="2105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203" t="17798" r="1203" b="27722"/>
          <a:stretch/>
        </p:blipFill>
        <p:spPr>
          <a:xfrm>
            <a:off x="4209728" y="3158310"/>
            <a:ext cx="3312368" cy="21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уголки в группах</a:t>
            </a:r>
          </a:p>
          <a:p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526" t="4613" r="11899"/>
          <a:stretch/>
        </p:blipFill>
        <p:spPr>
          <a:xfrm>
            <a:off x="3419872" y="969572"/>
            <a:ext cx="2160240" cy="49188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52" y="1314216"/>
            <a:ext cx="2691680" cy="344095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2026" r="31519" b="633"/>
          <a:stretch/>
        </p:blipFill>
        <p:spPr>
          <a:xfrm>
            <a:off x="5917533" y="1314216"/>
            <a:ext cx="2683668" cy="34203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1135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8095" b="11217"/>
          <a:stretch/>
        </p:blipFill>
        <p:spPr>
          <a:xfrm>
            <a:off x="778877" y="985593"/>
            <a:ext cx="3491880" cy="41764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/>
          <a:lstStyle/>
          <a:p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уголки в группах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186" t="21205" r="3054"/>
          <a:stretch/>
        </p:blipFill>
        <p:spPr>
          <a:xfrm>
            <a:off x="4423469" y="995329"/>
            <a:ext cx="3714701" cy="416672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5215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6672"/>
            <a:ext cx="7772400" cy="5616624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спортивного зала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87" t="3013" b="5848"/>
          <a:stretch/>
        </p:blipFill>
        <p:spPr>
          <a:xfrm>
            <a:off x="960276" y="908720"/>
            <a:ext cx="7223448" cy="518457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771579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959</Words>
  <Application>Microsoft Office PowerPoint</Application>
  <PresentationFormat>Экран (4:3)</PresentationFormat>
  <Paragraphs>94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дошкольное образовательное учреждение  «Детский сад общеразвивающего вида № 66 «Петушок» г.  Вологда Инструктор по физической культуре: Рябых Л.В.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Илья</cp:lastModifiedBy>
  <cp:revision>73</cp:revision>
  <dcterms:created xsi:type="dcterms:W3CDTF">2022-10-20T09:24:23Z</dcterms:created>
  <dcterms:modified xsi:type="dcterms:W3CDTF">2022-10-30T14:51:39Z</dcterms:modified>
</cp:coreProperties>
</file>