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1" r:id="rId1"/>
  </p:sldMasterIdLst>
  <p:notesMasterIdLst>
    <p:notesMasterId r:id="rId17"/>
  </p:notesMasterIdLst>
  <p:sldIdLst>
    <p:sldId id="293" r:id="rId2"/>
    <p:sldId id="258" r:id="rId3"/>
    <p:sldId id="301" r:id="rId4"/>
    <p:sldId id="260" r:id="rId5"/>
    <p:sldId id="304" r:id="rId6"/>
    <p:sldId id="305" r:id="rId7"/>
    <p:sldId id="315" r:id="rId8"/>
    <p:sldId id="316" r:id="rId9"/>
    <p:sldId id="317" r:id="rId10"/>
    <p:sldId id="319" r:id="rId11"/>
    <p:sldId id="310" r:id="rId12"/>
    <p:sldId id="311" r:id="rId13"/>
    <p:sldId id="320" r:id="rId14"/>
    <p:sldId id="321" r:id="rId15"/>
    <p:sldId id="314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768" autoAdjust="0"/>
  </p:normalViewPr>
  <p:slideViewPr>
    <p:cSldViewPr snapToGrid="0">
      <p:cViewPr varScale="1">
        <p:scale>
          <a:sx n="78" d="100"/>
          <a:sy n="78" d="100"/>
        </p:scale>
        <p:origin x="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415506291282351E-2"/>
          <c:y val="3.3944888389135321E-2"/>
          <c:w val="0.90769419556542497"/>
          <c:h val="0.653394925692658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0%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19-4434-A409-DB82735F4A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0%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19-4434-A409-DB82735F4A1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0%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219-4434-A409-DB82735F4A1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0%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19-4434-A409-DB82735F4A1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Ряд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%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19-4434-A409-DB82735F4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23572016"/>
        <c:axId val="923559792"/>
      </c:barChart>
      <c:catAx>
        <c:axId val="92357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3559792"/>
        <c:crosses val="autoZero"/>
        <c:auto val="1"/>
        <c:lblAlgn val="ctr"/>
        <c:lblOffset val="100"/>
        <c:noMultiLvlLbl val="0"/>
      </c:catAx>
      <c:valAx>
        <c:axId val="92355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35720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0%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0-4D2E-B051-32371A59388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 formatCode="0%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60-4D2E-B051-32371A59388A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 formatCode="0%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60-4D2E-B051-32371A59388A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Ряд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Лист1!$E$2:$E$5</c:f>
              <c:numCache>
                <c:formatCode>General</c:formatCode>
                <c:ptCount val="4"/>
                <c:pt idx="0" formatCode="0%">
                  <c:v>0.73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60-4D2E-B051-32371A59388A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Ряд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Лист1!$F$2:$F$5</c:f>
              <c:numCache>
                <c:formatCode>General</c:formatCode>
                <c:ptCount val="4"/>
                <c:pt idx="0" formatCode="0%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60-4D2E-B051-32371A593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3570016"/>
        <c:axId val="853640528"/>
      </c:barChart>
      <c:catAx>
        <c:axId val="92357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3640528"/>
        <c:crosses val="autoZero"/>
        <c:auto val="1"/>
        <c:lblAlgn val="ctr"/>
        <c:lblOffset val="100"/>
        <c:noMultiLvlLbl val="0"/>
      </c:catAx>
      <c:valAx>
        <c:axId val="85364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235700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37C16-B502-472C-850C-EA653E8DB15E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2DF170-E860-4EC9-839F-9508A43FBC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28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DF170-E860-4EC9-839F-9508A43FBC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024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DF170-E860-4EC9-839F-9508A43FBCC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865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DF170-E860-4EC9-839F-9508A43FBCC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841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DF170-E860-4EC9-839F-9508A43FBCC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1068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DF170-E860-4EC9-839F-9508A43FBCC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002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2DF170-E860-4EC9-839F-9508A43FBCC3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945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0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939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50817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862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48690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10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0035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184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40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80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4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38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4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1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26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477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8F3D2-6ED1-4BCF-A7E4-2245B77280B4}" type="datetimeFigureOut">
              <a:rPr lang="ru-RU" smtClean="0"/>
              <a:t>22.10.2022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3B8C71-C6AC-4372-A79B-87F28726CB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601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  <p:sldLayoutId id="2147483923" r:id="rId12"/>
    <p:sldLayoutId id="2147483924" r:id="rId13"/>
    <p:sldLayoutId id="2147483925" r:id="rId14"/>
    <p:sldLayoutId id="2147483926" r:id="rId15"/>
    <p:sldLayoutId id="21474839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2913" y="1728787"/>
            <a:ext cx="920115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</a:t>
            </a:r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Развитие творческого потенциала детей дошкольного возраста через ознакомление с творчеством поэта-земляка </a:t>
            </a:r>
          </a:p>
          <a:p>
            <a:pPr algn="ctr"/>
            <a:r>
              <a:rPr lang="ru-RU" sz="24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Н. М. Рубцова..</a:t>
            </a:r>
            <a:endParaRPr lang="ru-RU" sz="2400" b="1" i="1" dirty="0">
              <a:latin typeface="Times New Roman" panose="02020603050405020304" pitchFamily="18" charset="0"/>
            </a:endParaRPr>
          </a:p>
          <a:p>
            <a:pPr algn="just"/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just"/>
            <a:endParaRPr lang="ru-RU" sz="32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</a:endParaRPr>
          </a:p>
          <a:p>
            <a:pPr algn="r"/>
            <a:r>
              <a:rPr lang="ru-RU" sz="2000" b="1" i="1" dirty="0" err="1">
                <a:latin typeface="Times New Roman" panose="02020603050405020304" pitchFamily="18" charset="0"/>
              </a:rPr>
              <a:t>Свиткова</a:t>
            </a:r>
            <a:r>
              <a:rPr lang="ru-RU" sz="2000" b="1" i="1" dirty="0">
                <a:latin typeface="Times New Roman" panose="02020603050405020304" pitchFamily="18" charset="0"/>
              </a:rPr>
              <a:t> Наталья Николаевна, воспитатель.</a:t>
            </a:r>
          </a:p>
          <a:p>
            <a:pPr algn="ctr"/>
            <a:r>
              <a:rPr lang="ru-RU" sz="2000" b="1" i="1" dirty="0">
                <a:latin typeface="Times New Roman" panose="02020603050405020304" pitchFamily="18" charset="0"/>
              </a:rPr>
              <a:t>Муниципальное дошкольное образовательное учреждение «Детский сад № 56»,</a:t>
            </a:r>
          </a:p>
          <a:p>
            <a:pPr algn="ctr"/>
            <a:endParaRPr lang="ru-RU" sz="2000" b="1" i="1" dirty="0">
              <a:latin typeface="Times New Roman" panose="02020603050405020304" pitchFamily="18" charset="0"/>
            </a:endParaRPr>
          </a:p>
          <a:p>
            <a:pPr algn="ctr"/>
            <a:endParaRPr lang="ru-RU" sz="2000" b="1" i="1" dirty="0">
              <a:latin typeface="Times New Roman" panose="02020603050405020304" pitchFamily="18" charset="0"/>
            </a:endParaRPr>
          </a:p>
          <a:p>
            <a:pPr algn="ctr"/>
            <a:endParaRPr lang="ru-RU" sz="2000" b="1" i="1" dirty="0">
              <a:latin typeface="Times New Roman" panose="02020603050405020304" pitchFamily="18" charset="0"/>
            </a:endParaRPr>
          </a:p>
          <a:p>
            <a:pPr algn="ctr"/>
            <a:endParaRPr lang="ru-RU" sz="2000" b="1" i="1" dirty="0">
              <a:latin typeface="Times New Roman" panose="02020603050405020304" pitchFamily="18" charset="0"/>
            </a:endParaRPr>
          </a:p>
          <a:p>
            <a:pPr algn="ctr"/>
            <a:endParaRPr lang="ru-RU" sz="2000" b="1" i="1" dirty="0">
              <a:latin typeface="Times New Roman" panose="02020603050405020304" pitchFamily="18" charset="0"/>
            </a:endParaRPr>
          </a:p>
          <a:p>
            <a:pPr algn="ctr"/>
            <a:endParaRPr lang="ru-RU" sz="2000" b="1" i="1" dirty="0">
              <a:latin typeface="Times New Roman" panose="02020603050405020304" pitchFamily="18" charset="0"/>
            </a:endParaRPr>
          </a:p>
          <a:p>
            <a:pPr algn="ctr"/>
            <a:r>
              <a:rPr lang="ru-RU" sz="2000" b="1" i="1" dirty="0">
                <a:latin typeface="Times New Roman" panose="02020603050405020304" pitchFamily="18" charset="0"/>
              </a:rPr>
              <a:t>      г. Вологда</a:t>
            </a:r>
            <a:r>
              <a:rPr lang="ru-RU" sz="20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ru-RU" sz="20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55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3D2DA23-B61A-40A0-BCA0-BED23A4BD6FA}"/>
              </a:ext>
            </a:extLst>
          </p:cNvPr>
          <p:cNvSpPr/>
          <p:nvPr/>
        </p:nvSpPr>
        <p:spPr>
          <a:xfrm>
            <a:off x="717176" y="770965"/>
            <a:ext cx="8426824" cy="4728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Дети принимали активное участие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конкурсах различного уровня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где представляли творчество Н. М. Рубцова: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конкурс на базе ДОУ «Осень – время не для грусти». (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1место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2место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3место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городском конкурсе «Надо верить в чудеса» (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дипломы 1степени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всероссийский конкурс творчества детей «Смелые шаги». (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лауреат 1степени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лауреаты 2степени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лауреат 3степени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городском конкурс детского творчества «Зимняя сказка» в номинации «Театральный жанр». (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диплом 1степени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региональный фестиваль театрального творчества «Родина слышит, Родина знает…» в номинации «Художественное слово». (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лауреат 1степени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всероссийский конкурс творчества детей «Смелые шаги» в номинации «Художественное слово» (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лауреат 2степени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городской конкурс «Поклонимся Великим тем годам…»(участники);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685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3A0F743-7A22-432B-9ABE-D8BE9DDFB371}"/>
              </a:ext>
            </a:extLst>
          </p:cNvPr>
          <p:cNvSpPr/>
          <p:nvPr/>
        </p:nvSpPr>
        <p:spPr>
          <a:xfrm>
            <a:off x="233083" y="2"/>
            <a:ext cx="9582721" cy="6574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Наиболее эффективной формой работы по ознакомлению с биографией и творчеством Н. Рубцова отметила организацию виртуальной экскурсии.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экскурсии: создание условий для развития творческого потенциала детей через ознакомление с биографией и творчеством Н. М. Рубцова.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Создавать возможности для формирования углублённых сведений о биографии поэта Н. Рубцова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Способствовать развитию интереса к личности и творчеству Николая Михайловича Рубцова, желание познакомиться с его произведениями.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Познакомить детей с музеем Н. Рубцова, в с. Никольское,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Тотемский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Стимулировать развитие у детей патриотизма и активной жизненной позиции в процессе знакомства с творчеством поэта земляка.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Развивать способности к выразительному чтению и инсценировке стихов Н. М.  Рубцова: «Ласточка», «После грозы», «Про зайца», «Жеребёнок», «Ворона», «Коза», «Воробей», «Мальчик Вова».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Поощрять умение точно, выразительно, ясно излагать свои мысли.</a:t>
            </a: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952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7345A58-A0C9-4E17-9A20-5132180ECFCE}"/>
              </a:ext>
            </a:extLst>
          </p:cNvPr>
          <p:cNvSpPr/>
          <p:nvPr/>
        </p:nvSpPr>
        <p:spPr>
          <a:xfrm>
            <a:off x="412375" y="788894"/>
            <a:ext cx="8857131" cy="3920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В ходе экскурсии дети познакомились с «детдомовским детством Н. М. Рубцова», мемориальной комнатой поэта, библиотекой, где дети читали стихи поэта наизусть: «Ласточка», «После грозы», «Про зайца», «Жеребёнок», «Ворона», «Коза», «Воробей», «Мальчик Вова», «Коза».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Также для детей был организован поэтический вечер, посвященный поэтам-землякам, в ходе которого дети не только читали стихи Н. Рубцова, но и делились небольшими сообщениями о краткой биографии малознакомых им поэтов -земляков (К. Батюшкове, А. Яшине, К. Большаковой), читали их стихи наизусть, тем самым  расширяя знания своих сверстников о поэтах Вологодчины.</a:t>
            </a: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013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1A276477-6A7A-4DF2-8C68-3D82D19E6D00}"/>
              </a:ext>
            </a:extLst>
          </p:cNvPr>
          <p:cNvGraphicFramePr/>
          <p:nvPr/>
        </p:nvGraphicFramePr>
        <p:xfrm>
          <a:off x="3205424" y="2612571"/>
          <a:ext cx="6420898" cy="271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1F3DF536-A04B-4243-987C-B53D59D44D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5743123"/>
              </p:ext>
            </p:extLst>
          </p:nvPr>
        </p:nvGraphicFramePr>
        <p:xfrm>
          <a:off x="683288" y="1463039"/>
          <a:ext cx="4413235" cy="36804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B5E783D-4A05-4984-870C-47A517627256}"/>
              </a:ext>
            </a:extLst>
          </p:cNvPr>
          <p:cNvSpPr txBox="1"/>
          <p:nvPr/>
        </p:nvSpPr>
        <p:spPr>
          <a:xfrm>
            <a:off x="683288" y="5576835"/>
            <a:ext cx="2522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(начало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уч.года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ADDC496C-CC4E-41E7-B978-14033F8785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655905"/>
              </p:ext>
            </p:extLst>
          </p:nvPr>
        </p:nvGraphicFramePr>
        <p:xfrm>
          <a:off x="5325035" y="0"/>
          <a:ext cx="4596205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3E54B89-3935-474B-A356-FADCAB283DE5}"/>
              </a:ext>
            </a:extLst>
          </p:cNvPr>
          <p:cNvSpPr txBox="1"/>
          <p:nvPr/>
        </p:nvSpPr>
        <p:spPr>
          <a:xfrm>
            <a:off x="5184949" y="5576835"/>
            <a:ext cx="34767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2020-2021 (конец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уч.года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1311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40DC0A-E9F1-4CAF-AE8F-72D8E9E9A2F7}"/>
              </a:ext>
            </a:extLst>
          </p:cNvPr>
          <p:cNvSpPr txBox="1"/>
          <p:nvPr/>
        </p:nvSpPr>
        <p:spPr>
          <a:xfrm>
            <a:off x="491613" y="717755"/>
            <a:ext cx="888547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По результатам диагностики за 2021-2022 учебный год больший процент детей: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знакомы со стихами Н. М. Рубцова, представленными в перспективном планировании (начало года-16%, конец года- 98%);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проявляют интерес к творчеству вологодского поэта Н. М. Рубцова (начало года-16%, конец года-98%);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проявляют уважение к людям, прославившим Вологодский край (начало года-63%, конец года-98%;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имеют способности отлично подать себя перед публикой (начало года- 59%, конец года-73%);</a:t>
            </a:r>
          </a:p>
          <a:p>
            <a:pPr marL="285750" indent="-285750">
              <a:buFontTx/>
              <a:buChar char="-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имеют способности к выразительному чтению стихов Н. М. Рубцова, инсценируют их, эмоционально и творчески откликаются на произведения поэта (начало года-16%, конец года-75%).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С детьми, испытывающими трудности по данным критериям запланирована индивидуальная работа.</a:t>
            </a:r>
          </a:p>
          <a:p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Таким образом работа по данной теме показала положительные результаты. Дети не только познакомились с биографией и творчеством Н. Рубцова, но и с большим удовольствием научились читать его стихи, применяя элементы драматизации.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22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97BBC9D-3A61-4B3B-89FF-2A8319967980}"/>
              </a:ext>
            </a:extLst>
          </p:cNvPr>
          <p:cNvSpPr/>
          <p:nvPr/>
        </p:nvSpPr>
        <p:spPr>
          <a:xfrm>
            <a:off x="573740" y="484094"/>
            <a:ext cx="8570259" cy="627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Взаимодействие с педагогами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Моей работой заинтересовались коллеги, поэтому я охотно поделилась с ними  реализацией своей деятельности через: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демонстрацию НОД;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участие в литературном </a:t>
            </a:r>
            <a:r>
              <a:rPr lang="ru-RU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батле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«Творчество Вологодских поэтов: Т.Л. Петуховой и К.К. Большаковой»;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демонстрации поэтического вечера, посвященного поэту Н.М Рубцову.</a:t>
            </a: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отзывам педагогов, занятия были интересны детям, соответствовали возрастным особенностям, в доступной форме дети познакомились с творчеством поэта, умели отлично подать себя на публике.    </a:t>
            </a:r>
          </a:p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Становление творческой личности начинается с восхищения тем, что видит перед собой малыш, чему он изумляется и что вызывает отклик в его душе. И, хотя, многие впечатления еще не осознаны им глубоко, но пропущенные через детское восприятие, они играют огромную роль в становлении творческой личности .</a:t>
            </a: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11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1480" y="525780"/>
            <a:ext cx="104927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012" y="525780"/>
            <a:ext cx="8622400" cy="4699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Особым этапом в развитии личности ребенка, приобщении его к общечеловеческим ценностям, искусству, к миру культуры является дошкольный возраст. Формирование целостной личности невозможно без развития творческих способностей. Как правило, у детей они находятся в скрытом состоянии и не всегда полностью раскрываются  самостоятельно. Я считаю, что для решения данной проблемы необходимо создать условия, побуждающие ребенка к занятиям творчеством.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Формирование творческой личности – одна из главных задач педагогики. Современному обществу необходимы разносторонне развитые личности, люди, способные к творческой деятельности.</a:t>
            </a:r>
          </a:p>
          <a:p>
            <a:pPr algn="just"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9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9F2D33-262B-439F-B4E0-1F5F6F351BDF}"/>
              </a:ext>
            </a:extLst>
          </p:cNvPr>
          <p:cNvSpPr txBox="1"/>
          <p:nvPr/>
        </p:nvSpPr>
        <p:spPr>
          <a:xfrm>
            <a:off x="591671" y="1004046"/>
            <a:ext cx="91798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решения: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предметно-развивающей среды в ДОУ, способствующей развитию творческого потенциала детей дошкольного возраста;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перспективного планирования по реализации системы работы;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тесных связей с семьей.</a:t>
            </a:r>
          </a:p>
          <a:p>
            <a:pPr marL="285750" indent="-285750">
              <a:buFontTx/>
              <a:buChar char="-"/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Решая большую задачу по развитию творческого потенциала детей дошкольного возраста, решила начать с ознакомления детей с творчеством поэтов-земляков.</a:t>
            </a:r>
          </a:p>
          <a:p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создание условий для развития творческого потенциала детей через ознакомление с творчеством поэтов-земляков.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91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9918" y="83976"/>
            <a:ext cx="9088018" cy="6498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Задачи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Привлечь родителей к сотрудничеству. 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Обогащать опыт слушания литературных произведений за счет знакомства с творчеством поэтов земляков. 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Воспитывать у детей интерес к поэтическим текстам, стремление внимательно их слушать.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Развивать умения воспринимать текст, с помощью взрослого понимать содержание, устанавливать порядок событий в тексте, помогать мысленно представлять события и героев, устанавливать простейшие связи последовательности событий в тексте.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Поддерживать желание эмоционально откликаться на чтение и рассказывание, активно содействовать и сопереживать изображенным героям и событиям.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Привлекать к выразительному исполнению стихов.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Развивать интерес к заучиванию стихов Вологодских поэтов.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 Знакомить с поэтами-земляками.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45905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285AF15-8C3E-48F7-88AA-08598B1BFFE2}"/>
              </a:ext>
            </a:extLst>
          </p:cNvPr>
          <p:cNvSpPr/>
          <p:nvPr/>
        </p:nvSpPr>
        <p:spPr>
          <a:xfrm>
            <a:off x="735106" y="291571"/>
            <a:ext cx="8408894" cy="5028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Пути реализации: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повысить свою компетентность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решения данной задачи я изучила соответствующую методическую литературу, познакомилась с программой «Истоки» и разработала комплексно-перспективное планирование.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непосредственная работа с детьми выстроилась через реализацию долгосрочного проекта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Знакомство с творчеством и жизнью поэта.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Создание библиотеки и развивающей предметно пространственной среды.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Рассматривание иллюстраций, чтение стихов, заучивание, инсценировки, индивидуальные занятия, выставка детского творчества, дидактические игры.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Участие в конкурсном движении.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600931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833E248-F679-4071-83CC-BE95B6CE94CA}"/>
              </a:ext>
            </a:extLst>
          </p:cNvPr>
          <p:cNvSpPr/>
          <p:nvPr/>
        </p:nvSpPr>
        <p:spPr>
          <a:xfrm>
            <a:off x="2617694" y="243234"/>
            <a:ext cx="6920753" cy="6354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 Вологодский край богат своей историей, традициями, обычаями, культурой, памятными местами, известными людьми. А также он знаменит поэтами, такими как Александр Яшин, Василий Белов, Сергей Орлов, Капитолина Большакова, Ольга Фокина, Татьяна Петухова, Николай Рубцов.                          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Работу по развитию творческого потенциала детей начала со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старшей группы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  знакомства с творчеством Н. М. Рубцова.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Стихи Николая Михайловича Рубцова перекликаются с его детством. Он пишет о домашнем уюте, о любви и преданности. Много произведений посвящены чудесному времени года – осенней поре. </a:t>
            </a:r>
          </a:p>
          <a:p>
            <a:pPr algn="just">
              <a:lnSpc>
                <a:spcPct val="150000"/>
              </a:lnSpc>
            </a:pP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Творчество поэта наполнено правдивостью, подлинностью. Несмотря на простоту языка, его стихи обладают масштабностью и силой. Слог Рубцова ритмичен и имеет сложную тонкую структуру. </a:t>
            </a: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ECB86B28-D283-47CA-BCBA-45E99BAA9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73" y="386669"/>
            <a:ext cx="2168339" cy="289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36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6AF054D-799D-40DA-B69B-F67183D3F76C}"/>
              </a:ext>
            </a:extLst>
          </p:cNvPr>
          <p:cNvSpPr/>
          <p:nvPr/>
        </p:nvSpPr>
        <p:spPr>
          <a:xfrm>
            <a:off x="466166" y="394447"/>
            <a:ext cx="8857128" cy="758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основе поставленных задач я разработала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перспективное планирование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данной теме: </a:t>
            </a: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Знакомство детей с портретом и краткой биографией Н. Рубцова;</a:t>
            </a: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библиотеки по творчеству вологодского поэта Н. М. Рубцова;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Знакомство с его стихами: «Мальчик Вова», «Ворона», «Гроза», «Ласточка», «Воробей», «Жеребенок», «Коза», «Медведь», «Первый снег», «Про зайца», «По дрова», «Хлеб».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Заучивание и инсценировки, представленных выше стихотворений Вологодского поэта;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Выставка детских рисунков на тему «Творчество Н.М. Рубцова»;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Виртуальная экскурсия в Дом-музей Николая Михайловича Рубцова в село Никольское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Тотемского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района;</a:t>
            </a:r>
          </a:p>
          <a:p>
            <a:pPr marL="285750" indent="-285750">
              <a:buFontTx/>
              <a:buChar char="-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Поэтический вечер, посвященный поэту Н.М. Рубцову.</a:t>
            </a:r>
            <a:r>
              <a:rPr lang="ru-RU" dirty="0"/>
              <a:t> </a:t>
            </a:r>
          </a:p>
          <a:p>
            <a:r>
              <a:rPr lang="ru-RU" dirty="0"/>
              <a:t>- 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литературный </a:t>
            </a: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батл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«Творчество вологодских поэтов: Н. М. Рубцова и К. Большаковой» (сотрудничество старшей и младшей группы; цель: обобщение знаний о творчестве Н. М. Рубцова и К. Большаковой).</a:t>
            </a:r>
            <a:endParaRPr lang="ru-RU" dirty="0"/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b="1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501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21D16E5-FBDB-4E4D-9415-86F1643E0E12}"/>
              </a:ext>
            </a:extLst>
          </p:cNvPr>
          <p:cNvSpPr/>
          <p:nvPr/>
        </p:nvSpPr>
        <p:spPr>
          <a:xfrm>
            <a:off x="358589" y="430307"/>
            <a:ext cx="8785412" cy="5362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Мною были использованы следующие формы работы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Знакомство с портретом и краткой биографией Н.М. Рубцова;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Чтение, обсуждение и заучивание стихотворений Н.М. Рубцова, представленных в перспективном планировании с применением элементов драматизации;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Дидактические игры: «Узнай, из какого стихотворения отрывок», «Соотнеси рисунок со стихотворением», «Продолжи стихотворение», «Узнай портрет»;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экскурсия в Дом-музей Н. М. Рубцова в село Никольское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Тотемского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Поэтический вечер, посвященный поэту Н. М. Рубцову;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детей в конкурсном движении различных уровней.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103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A91F921-892A-45FB-A603-90394DB27559}"/>
              </a:ext>
            </a:extLst>
          </p:cNvPr>
          <p:cNvSpPr/>
          <p:nvPr/>
        </p:nvSpPr>
        <p:spPr>
          <a:xfrm>
            <a:off x="265471" y="737419"/>
            <a:ext cx="8986105" cy="5962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Всю работу по данной теме я объединила в один </a:t>
            </a:r>
            <a:r>
              <a:rPr lang="ru-RU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под названием «Добрый мир Н. М. Рубцова».</a:t>
            </a: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В проекте участвовали дети, родители и воспитатели. В ходе реализации проекта были использованы все выше представленные формы и методы.    Родители также являлись активными участниками проекта: помогали в создании виртуальной экскурсии для детей в Дом-музей Н.М. Рубцова, вместе с детьми изготавливали книжки-малышки по творчеству поэта; вместе с детьми посещали памятные места нашего края, участвовали в качестве жюри в конкурсе чтецов на базе ДОУ; вместе с детьми принимали участие в выставке рисунков «Творчество Н.М. Рубцова»; помогли в создании библиотеки по творчеству поэта-земляка. </a:t>
            </a:r>
            <a:r>
              <a:rPr lang="ru-RU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Чтобы родители имели представления о литературном краеведении, провела для них консультации - «Литературные имена Вологодчины», «Знакомим детей с творчеством поэтов- земляков»:</a:t>
            </a:r>
          </a:p>
          <a:p>
            <a:pPr marL="457200" algn="just">
              <a:lnSpc>
                <a:spcPct val="150000"/>
              </a:lnSpc>
              <a:spcAft>
                <a:spcPts val="800"/>
              </a:spcAft>
            </a:pP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818435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1349</TotalTime>
  <Words>1701</Words>
  <Application>Microsoft Office PowerPoint</Application>
  <PresentationFormat>Широкоэкранный</PresentationFormat>
  <Paragraphs>109</Paragraphs>
  <Slides>15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NATASHA</cp:lastModifiedBy>
  <cp:revision>122</cp:revision>
  <dcterms:created xsi:type="dcterms:W3CDTF">2019-08-13T18:56:43Z</dcterms:created>
  <dcterms:modified xsi:type="dcterms:W3CDTF">2022-10-22T09:42:27Z</dcterms:modified>
</cp:coreProperties>
</file>