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0" r:id="rId4"/>
    <p:sldId id="269" r:id="rId5"/>
    <p:sldId id="268" r:id="rId6"/>
    <p:sldId id="267" r:id="rId7"/>
    <p:sldId id="257" r:id="rId8"/>
    <p:sldId id="264" r:id="rId9"/>
    <p:sldId id="265" r:id="rId10"/>
    <p:sldId id="262" r:id="rId11"/>
    <p:sldId id="263" r:id="rId12"/>
    <p:sldId id="261" r:id="rId13"/>
    <p:sldId id="260" r:id="rId14"/>
    <p:sldId id="259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8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6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0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2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0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7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4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5101-78C9-4140-8892-DED7645D81D6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5F0C-96A3-492F-BF09-BC598236B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8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51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7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63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37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22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7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10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2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80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37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13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17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92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95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Smirnova</dc:creator>
  <cp:lastModifiedBy>Svetlana Smirnova</cp:lastModifiedBy>
  <cp:revision>1</cp:revision>
  <dcterms:created xsi:type="dcterms:W3CDTF">2022-10-24T14:20:39Z</dcterms:created>
  <dcterms:modified xsi:type="dcterms:W3CDTF">2022-10-24T14:24:22Z</dcterms:modified>
</cp:coreProperties>
</file>