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57" r:id="rId4"/>
    <p:sldId id="258" r:id="rId5"/>
    <p:sldId id="261" r:id="rId6"/>
    <p:sldId id="263" r:id="rId7"/>
    <p:sldId id="280" r:id="rId8"/>
    <p:sldId id="281" r:id="rId9"/>
    <p:sldId id="276" r:id="rId10"/>
    <p:sldId id="264" r:id="rId11"/>
    <p:sldId id="265" r:id="rId12"/>
    <p:sldId id="284" r:id="rId13"/>
    <p:sldId id="282" r:id="rId14"/>
    <p:sldId id="273" r:id="rId15"/>
    <p:sldId id="28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E679C8-615A-499A-BB48-19CCE9853F6F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5104C0-39C9-4451-8ED4-EC14A863FF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31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104C0-39C9-4451-8ED4-EC14A863FF4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250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104C0-39C9-4451-8ED4-EC14A863FF4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648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804" y="260648"/>
            <a:ext cx="8686684" cy="164689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/>
                <a:ea typeface="Calibri"/>
                <a:cs typeface="Times New Roman"/>
              </a:rPr>
              <a:t> </a:t>
            </a:r>
            <a:br>
              <a:rPr lang="ru-RU" sz="40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детей </a:t>
            </a:r>
            <a:r>
              <a:rPr lang="ru-R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старшего дошкольного возраста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спортивной жизни </a:t>
            </a:r>
            <a:r>
              <a:rPr lang="ru-R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родного города </a:t>
            </a:r>
            <a:br>
              <a:rPr lang="ru-R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республики».</a:t>
            </a:r>
            <a:endParaRPr lang="ru-RU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804" y="2852936"/>
            <a:ext cx="6022388" cy="3672408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Сорокина Аида Леонидовна,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физической культуре,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бюджетного дошкольного образовательного  учреждения «Детский сад общеразвивающего  вида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приоритетным осуществлением деятельности по физическому развитию детей № 2 «Калинка»  города Новочебоксарска Чувашской Республик</a:t>
            </a:r>
          </a:p>
        </p:txBody>
      </p:sp>
      <p:pic>
        <p:nvPicPr>
          <p:cNvPr id="4100" name="Picture 4" descr="http://www.rushydro.ru/upload/iblock/d14/Belchonok-Novchik---simvol-Novocheboksars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540" y="2870593"/>
            <a:ext cx="2400201" cy="341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40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149080"/>
            <a:ext cx="3611893" cy="27089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96944" cy="504056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этап – «Итогово- показательный».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03698"/>
            <a:ext cx="8749831" cy="160116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этом этапе проводится диагностика, анализ работы, обобщение полученных данных, соотношение результатов с поставленными целями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задачами по физическому воспитанию и оздоровлению детей.</a:t>
            </a:r>
          </a:p>
          <a:p>
            <a:pPr algn="just"/>
            <a:endParaRPr lang="ru-RU" dirty="0"/>
          </a:p>
        </p:txBody>
      </p:sp>
      <p:pic>
        <p:nvPicPr>
          <p:cNvPr id="5122" name="Picture 2" descr="D:\ФОТО\Футбольный матч лето 2018\IMG_47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951" y="1988840"/>
            <a:ext cx="3528392" cy="264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76808"/>
            <a:ext cx="3744416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134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282154"/>
          </a:xfrm>
        </p:spPr>
        <p:txBody>
          <a:bodyPr>
            <a:noAutofit/>
          </a:bodyPr>
          <a:lstStyle/>
          <a:p>
            <a:r>
              <a:rPr lang="ru-RU" sz="2800" b="1" i="1" dirty="0"/>
              <a:t>Формы, методы оценки качества, результативности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i="1" dirty="0"/>
              <a:t>реализации проекта «Олимпийские надежды».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5611504"/>
              </p:ext>
            </p:extLst>
          </p:nvPr>
        </p:nvGraphicFramePr>
        <p:xfrm>
          <a:off x="0" y="1628800"/>
          <a:ext cx="9036496" cy="48245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29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1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82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80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№п/п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Показатель эффективности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Механизм оценки результатов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0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Снижение количества частоболеющих детей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Мониторинг заболеваемости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21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Увеличение количества воспитанников с высоким уровнем физической подготовленности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Диагностические тесты в виде контрольных двигательных заданий, предлагаемых детям в игровой форме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01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Увеличение количества воспитанников с высоким уровнем сформированности знаний по темам: «Виды спорта», «Спортсмены, прославившие родной город и республику».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Мониторинг путём использования электронных наглядно-дидактических пособий (игры «Назови спорт», «Назови спортсмена»).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40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Увеличение воспитанников, занимающихся в спортивных учреждениях города.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Социологический мониторинг (беседы, анкетирование, опрос родителей).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40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Увеличение количества родителей, участвующих в физкультурно- оздоровительной работе ДОУ.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4010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576064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предметно – пространственная среда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48680"/>
            <a:ext cx="9036496" cy="630932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полноценной реализации 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в детском саду предусмотрено использование всех кабинетов и групповых помещений. </a:t>
            </a:r>
          </a:p>
          <a:p>
            <a:pPr marL="0" indent="0" algn="just">
              <a:buNone/>
            </a:pPr>
            <a:r>
              <a:rPr lang="ru-RU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Спортивный зал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имеет всё необходимое оборудование для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патриотического воспитания дошкольников средствами физической культуры (мячи, скакалки, гантели, мини – тренажёры, детские тренажёры, «координационные лестницы», наборы «Полоса препятствий», флажки, ленточки., канаты, гимнастические маты, сборные туннели. Кроме того, имеется каталог народных подвижных игр; альбомы, в которых собраны фотографии спортсменов, прославивших родной город и Республику. Наличие мультимедийной установки позволяет применять во время организации занятий и других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массовых мероприятий мультимедийные презентации, слайд – шоу, видео – файлы, дидактические игры и прочее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Создавая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для развития патриотических чувств у наших воспитанников, большое значение отводим организации развивающей предметно – пространственной среды </a:t>
            </a:r>
            <a:r>
              <a:rPr lang="ru-RU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групповых помещениях.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центры активности, созданные для организации самостоятельной деятельности детей, способствуют решению задач патриотической направленности. Например, «Спортивный центр» содержит иллюстрированные альбомы: «Спортсмены, прославившие родной город и Республику», «Народные состязания», «Чувашские (русские, татарские, мордовские) народные подвижные игры. </a:t>
            </a:r>
            <a:endParaRPr lang="ru-RU" sz="4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«Игровой центр»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большое количество дидактических игр по теме, а </a:t>
            </a:r>
            <a:r>
              <a:rPr lang="ru-RU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«Литературный центр»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насыщается книгами о родном крае, о природе родного края, о защитниках Отечества, о людях героических профессий и т.д. </a:t>
            </a:r>
          </a:p>
          <a:p>
            <a:pPr marL="0" indent="0" algn="just">
              <a:buNone/>
            </a:pPr>
            <a:endParaRPr lang="ru-RU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780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129"/>
            <a:ext cx="7776864" cy="432048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и история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472" y="332656"/>
            <a:ext cx="8902023" cy="64087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Знакомство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спортсменами Чувашии ведётся педагогами ДОУ совместно с родителями в течение всего учебного года. Выбор тематики приурочен к определенному спортивному событию, при этом  учитываются пожелания и интересы воспитанников. Например, в сентябре каждого года отмечается  Всероссийский день бега, в рамках которого проводятся соревнования «Кросс наций».  Подготовка к соревнованиям ведётся по двум направлениям: инструктор по физической культуре осуществляет физическую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подготовку детей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параллельно воспитатели ведут работу по ознакомлению воспитанников с беговыми видами спорта, со знаменитыми бегунами Чувашии, прославившими нашу республику своими победами. Такая интеграция позволяет не только мотивировать детей к занятиям спортом, но и повышает их познавательную активность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/>
              <a:t>	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подготовке воспитанников к лыжным соревнованиям, которые проводятся  в рамках «Всероссийских соревнований – Лыжня России» в городе Новочебоксарске, ребята знакомятся с чувашскими спортсменами, представляющими зимние виды спорта. В ДОУ организуется научная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конференция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«Зимние виды спорта», в которой принимают участие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желающие. Знакомство с известными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людьми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родного края повышает интерес детей к событиям,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происходящим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родном городе, воспитывает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гордости за его достижения.</a:t>
            </a:r>
          </a:p>
          <a:p>
            <a:endParaRPr lang="ru-RU" sz="1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24126" y="4362702"/>
            <a:ext cx="3312368" cy="248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380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4077" y="116633"/>
            <a:ext cx="8686395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Новочебоксарск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праву носит звание спортивного города, у которого есть свои спортивные традиции, к ним приобщаются самые юные горожане - дошколята. Одна из таких традиций – проведение ежегодной легкоатлетической эстафеты, посвящённой Дню рождения города Новочебоксарска. Эти соревнования проходят в легкоатлетическом манеже городского спортивного комплекса и для большинства ребят это первое знакомство с Дворцом Спорта. Воспитанники нашего ДОУ несколько раз удостаивались чести открыть данные соревнования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Ещё одно значимое спортивное событие для всего города – это легкоатлетическая эстафета на призы газеты «Грани». На большом стадионе им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А.Николаева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собирается масса участников и болельщиков, яркие группы поддержки и все любители спорта. Открывают соревнования самые юные участники – воспитанники детских садов, которые соревнуются во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Встречной эстафете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Отдельным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блоком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соревнования семейных команд.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нравится это вид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состязаний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здесь они не просто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дружная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ещё и самая спортивная.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Воспитанники нашего ДОУ являются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еоднократными призёрами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егкоатлетической эстафеты.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D:\ФОТО\грани 2017\image-0-02-05-082dbcd0756bbfb668dfc0df22c5ddf617374f7fb98eeb1929538caee76ab538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843046"/>
            <a:ext cx="3752093" cy="281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246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116632"/>
            <a:ext cx="8568952" cy="6525344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приобщению воспитанников к спортивной жизни города, начатая в детском саду, имеет преемственность. Наши выпускники, став школьниками, продолжают участвовать во всех спортивно-массовых мероприятиях города. За последние три года примерно 70% выпускников посещают спортивные секции: хоккей, спортивная гимнастика, художественная гимнастика, спортивная аэробика, футбол, плавание, различные виды борьбы и др. Мы, первые педагоги и наставники, с большим вниманием следим за их спортивными успехами. Может быть, кто-то из них станет большим спортсменом и в будущем прославит родной город и республику. Конечно, не все дети будут заниматься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спортом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ведь у всех разные интересы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способности, но мы твёрдо убеждены,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выпускники нашего ДОУ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приобщены к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здоровому образу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очень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надеемся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в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будущем</a:t>
            </a:r>
          </a:p>
          <a:p>
            <a:pPr mar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станут активными, </a:t>
            </a:r>
          </a:p>
          <a:p>
            <a:pPr mar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неравнодушными гражданами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любящими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свой родной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свою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республику,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свою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страну.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717032"/>
            <a:ext cx="3908066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314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474" y="632101"/>
            <a:ext cx="8807114" cy="610926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	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3574" y="587088"/>
            <a:ext cx="878401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	В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соответствии с Федеральным государственным образовательным стандартом дошкольного образования одной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из основополагающих задач является формирование общей культуры личности детей, усвоение норм и ценностей, принятых в обществе, в том числе ценностей здорового образа жизни, развитие физических качеств, инициативности,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самостоятельности.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Уже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дошкольном возрасте необходимо формировать любовь к родному городу, интерес к прошлому и настоящему; воспитывать бережное отношение к городу, уважение к своим землякам; развивать чувства ответственности и гордости за достижения страны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собенно актуальной эта задача стала сейчас. Воспитание гражданина – патриота своей страны, обладающего осознанным желанием и развитым умением любить свою Родину и свой народ.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8975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156" y="440445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476" y="5013887"/>
            <a:ext cx="8640960" cy="144016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i="1" dirty="0" smtClean="0"/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системной модели по приобщению детей старшего дошкольного возраста к спортивной жизни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и республики.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16093"/>
            <a:ext cx="86409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этих задач, педагогическим коллективом ДОУ был разработан проект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детей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старшего дошкольного возраста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к спортивной жизни родного города и республики»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направленный на воспитание у детей 5-7 лет чувства любви к своему городу и республике посредством приобщения к спортивной жизни города Новочебоксарска Чувашской Республики. На наш взгляд, работа в данном направлении позволяет решать целый комплекс задач физического и нравственного развития: воспитание у детей чувства любви к своему городу и республике, формирование начальных представлений о некоторых видах спорта. </a:t>
            </a:r>
          </a:p>
        </p:txBody>
      </p:sp>
    </p:spTree>
    <p:extLst>
      <p:ext uri="{BB962C8B-B14F-4D97-AF65-F5344CB8AC3E}">
        <p14:creationId xmlns:p14="http://schemas.microsoft.com/office/powerpoint/2010/main" val="175814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8784976" cy="590465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укрепление здоровья детей;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устойчивого интереса детей к занятиям физической культурой и спортом;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приобретения ребёнком опыта в двигательной деятельности;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начальных представлений о некоторых видах спорта;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чувства любви к своему городу и республике через участие в спортивно – массовых мероприятиях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3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662" y="188640"/>
            <a:ext cx="8471284" cy="792088"/>
          </a:xfrm>
        </p:spPr>
        <p:txBody>
          <a:bodyPr>
            <a:noAutofit/>
          </a:bodyPr>
          <a:lstStyle/>
          <a:p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этап – «Экспертно – оценочный».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3662" y="627947"/>
            <a:ext cx="8712968" cy="6084676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выявление уровня знаний, имеющихся у детей в начале проекта о видах спорта, о спортсменах, прославивших родной  город и  республику.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Также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этом этапе осуществляется комплексная оценка здоровья дошкольников и анализ результатов их физической подготовленности и развития, намечается стратегия устранения отставания в развитии (при необходимости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этап – «Научно - практический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0" algn="just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разработка системной модели по приобщению детей старшего дошкольного возраста к спортивной жизни родного города и республики.</a:t>
            </a:r>
          </a:p>
          <a:p>
            <a:pPr marL="0" indent="0" algn="just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282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879" y="188640"/>
            <a:ext cx="8496944" cy="1143000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Всю систему работы можно условно разделить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 блока.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921175"/>
              </p:ext>
            </p:extLst>
          </p:nvPr>
        </p:nvGraphicFramePr>
        <p:xfrm>
          <a:off x="251520" y="1331639"/>
          <a:ext cx="8651302" cy="50496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0240">
                  <a:extLst>
                    <a:ext uri="{9D8B030D-6E8A-4147-A177-3AD203B41FA5}">
                      <a16:colId xmlns:a16="http://schemas.microsoft.com/office/drawing/2014/main" val="888071556"/>
                    </a:ext>
                  </a:extLst>
                </a:gridCol>
                <a:gridCol w="1408100">
                  <a:extLst>
                    <a:ext uri="{9D8B030D-6E8A-4147-A177-3AD203B41FA5}">
                      <a16:colId xmlns:a16="http://schemas.microsoft.com/office/drawing/2014/main" val="49455287"/>
                    </a:ext>
                  </a:extLst>
                </a:gridCol>
                <a:gridCol w="1744550">
                  <a:extLst>
                    <a:ext uri="{9D8B030D-6E8A-4147-A177-3AD203B41FA5}">
                      <a16:colId xmlns:a16="http://schemas.microsoft.com/office/drawing/2014/main" val="3599406321"/>
                    </a:ext>
                  </a:extLst>
                </a:gridCol>
                <a:gridCol w="1781932">
                  <a:extLst>
                    <a:ext uri="{9D8B030D-6E8A-4147-A177-3AD203B41FA5}">
                      <a16:colId xmlns:a16="http://schemas.microsoft.com/office/drawing/2014/main" val="651593672"/>
                    </a:ext>
                  </a:extLst>
                </a:gridCol>
                <a:gridCol w="1926480">
                  <a:extLst>
                    <a:ext uri="{9D8B030D-6E8A-4147-A177-3AD203B41FA5}">
                      <a16:colId xmlns:a16="http://schemas.microsoft.com/office/drawing/2014/main" val="3983973016"/>
                    </a:ext>
                  </a:extLst>
                </a:gridCol>
              </a:tblGrid>
              <a:tr h="2651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блок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блок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блок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52965910"/>
                  </a:ext>
                </a:extLst>
              </a:tr>
              <a:tr h="13257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городских спортивно-массовых мероприятиях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Знакомство со спортсменами, прославившими город и республику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Знакомство с детскими тренерами города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1071028"/>
                  </a:ext>
                </a:extLst>
              </a:tr>
              <a:tr h="15908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Дни здоровья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Зарядка со «Звездой»;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встречи с известными спортсменами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Посещение городских спортивных площадок, стадионов, детских спортивных школ.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Мастер –классы,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практические семинары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0607815"/>
                  </a:ext>
                </a:extLst>
              </a:tr>
              <a:tr h="18679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Спортивные праздники и соревнования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Научные конференции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Спортивно-интеллектуальные досуги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Чтение литературы, рассматривание фотографий, альбомов, презентаций и т.п.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 родителями: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консультации, организация встреч, круглых столов, совместных тренировок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69288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920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008" y="260648"/>
            <a:ext cx="8928992" cy="72008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реализации проекта действует договор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сотрудничестве и совместной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с муниципальным бюджетным учреждением Спортивная школа № 1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8418956"/>
              </p:ext>
            </p:extLst>
          </p:nvPr>
        </p:nvGraphicFramePr>
        <p:xfrm>
          <a:off x="100972" y="1196752"/>
          <a:ext cx="9036495" cy="55730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37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1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00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13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1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261" marR="602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261" marR="602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261" marR="602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261" marR="6026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4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261" marR="602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261" marR="602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261" marR="602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261" marR="6026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489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Организационная работа с детьми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261" marR="6026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47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261" marR="602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экскурсий и целевых прогулок в школу: знакомство со спортивными залами, предназначенными для занятий разными видами спорта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261" marR="602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учебного года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261" marR="602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Администрация школы и ДОУ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261" marR="60261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436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261" marR="602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единого подхода в обучении детей здоровому образу жизни: формирование гигиенических навыков; воспитание культуры поведения; соблюдении режима дня, не допускающего физической, психологической и интеллектуальной перегрузки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261" marR="602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учебного года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261" marR="602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Администрация школы и ДОУ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261" marR="60261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1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261" marR="602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Знакомство с тренерами школы: организация встреч и бесед, проведение занятий, мастер – классов, тренировок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261" marR="602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учебного года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261" marR="602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Администрация школы и ДОУ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261" marR="60261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8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261" marR="602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проведение совместных спортивных праздников, турниров, соревнований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261" marR="602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учебного года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261" marR="602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Администрация школы и ДОУ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261" marR="60261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647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261" marR="602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Выявление одарённых детей и их двигательных предпочтений. Рекомендации и своевременное направление воспитанников в спортивные секции школы.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261" marR="602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учебного года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261" marR="602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Администрация школы и ДОУ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261" marR="60261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8663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352928" cy="57606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компетентности родителей в вопросах воспитания культуры здорового образа жизни в процессе взаимодействия между детским садом, семьёй и детской спортивной школой.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3238750"/>
              </p:ext>
            </p:extLst>
          </p:nvPr>
        </p:nvGraphicFramePr>
        <p:xfrm>
          <a:off x="251520" y="1844825"/>
          <a:ext cx="8640960" cy="47525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9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87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7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65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92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2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204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 родителями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7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родительских собраний с привлечением специалистов школы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начале года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Администрация школы и ДОУ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97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информационных листов для родителей: «Какие спортивные секции можно посещать в нашем городе?»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учебного года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Администрация школы и ДОУ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62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Консультации для родителей: «В какой вид спорта отдать своего ребёнка?»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учебного года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Администрация школы и ДОУ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562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Индивидуальные рекомендации некоторым родителям в выборе спортивной секции для ребёнка.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конце учебного года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Администрация школы и ДОУ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0352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Ожидаемые результаты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435280" cy="5688632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детей и болельщиков в разнообразных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 – массовых мероприятиях будет способствовать  воспитанию  у детей чувства любви к родному городу и республике,  развитию  интереса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занятиям физической культурой и спортом;</a:t>
            </a:r>
          </a:p>
          <a:p>
            <a:pPr marL="0" lvl="0" indent="0" algn="just">
              <a:buNone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повысится  уровень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подготовленности;</a:t>
            </a:r>
          </a:p>
          <a:p>
            <a:pPr marL="0" lvl="0" indent="0" algn="just">
              <a:buNone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расширяться представления о разных видах спорта;</a:t>
            </a:r>
          </a:p>
          <a:p>
            <a:pPr marL="0" lvl="0" indent="0" algn="just">
              <a:buNone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реализуемая экскурсионная деятельность и знакомство с тренерами поможет детям в выборе интересного занятия (увеличится количество детей, посещающих спортивные секции);</a:t>
            </a:r>
          </a:p>
          <a:p>
            <a:pPr lvl="0" algn="just">
              <a:buFontTx/>
              <a:buChar char="-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повысит компетентность родителей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выборе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интересного дополнительного занятия спортом для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детей.</a:t>
            </a:r>
          </a:p>
          <a:p>
            <a:pPr lvl="0" algn="just">
              <a:buFontTx/>
              <a:buChar char="-"/>
            </a:pP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Tx/>
              <a:buChar char="-"/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5999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1817</Words>
  <Application>Microsoft Office PowerPoint</Application>
  <PresentationFormat>Экран (4:3)</PresentationFormat>
  <Paragraphs>167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  «Приобщение детей  старшего дошкольного возраста   к спортивной жизни родного города  и республики».</vt:lpstr>
      <vt:lpstr>Актуальность. </vt:lpstr>
      <vt:lpstr> Цель </vt:lpstr>
      <vt:lpstr>Задачи </vt:lpstr>
      <vt:lpstr>1 этап – «Экспертно – оценочный». </vt:lpstr>
      <vt:lpstr>Всю систему работы можно условно разделить на три блока. </vt:lpstr>
      <vt:lpstr>В рамках реализации проекта действует договор о сотрудничестве и совместной деятельности с муниципальным бюджетным учреждением Спортивная школа № 1</vt:lpstr>
      <vt:lpstr>Повышение компетентности родителей в вопросах воспитания культуры здорового образа жизни в процессе взаимодействия между детским садом, семьёй и детской спортивной школой.</vt:lpstr>
      <vt:lpstr>Ожидаемые результаты</vt:lpstr>
      <vt:lpstr>3 этап – «Итогово- показательный». </vt:lpstr>
      <vt:lpstr>Формы, методы оценки качества, результативности  реализации проекта «Олимпийские надежды». </vt:lpstr>
      <vt:lpstr>Развивающая предметно – пространственная среда </vt:lpstr>
      <vt:lpstr>Опыт и история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DetSad2</dc:creator>
  <cp:lastModifiedBy>DetSad2</cp:lastModifiedBy>
  <cp:revision>46</cp:revision>
  <dcterms:created xsi:type="dcterms:W3CDTF">2018-12-06T09:58:12Z</dcterms:created>
  <dcterms:modified xsi:type="dcterms:W3CDTF">2022-11-07T10:50:22Z</dcterms:modified>
</cp:coreProperties>
</file>