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1" r:id="rId2"/>
    <p:sldId id="272" r:id="rId3"/>
    <p:sldId id="279" r:id="rId4"/>
    <p:sldId id="273" r:id="rId5"/>
    <p:sldId id="274" r:id="rId6"/>
    <p:sldId id="287" r:id="rId7"/>
    <p:sldId id="288" r:id="rId8"/>
    <p:sldId id="284" r:id="rId9"/>
    <p:sldId id="275" r:id="rId10"/>
    <p:sldId id="290" r:id="rId11"/>
    <p:sldId id="289" r:id="rId12"/>
    <p:sldId id="276" r:id="rId13"/>
    <p:sldId id="285" r:id="rId14"/>
    <p:sldId id="27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4ED0"/>
    <a:srgbClr val="3333CC"/>
    <a:srgbClr val="EAF2FA"/>
    <a:srgbClr val="D7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6" y="1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Социально-коммуникативное развитие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Лист1!$A$2:$A$3</c:f>
              <c:strCache>
                <c:ptCount val="2"/>
                <c:pt idx="0">
                  <c:v>2018 год 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0.36</c:v>
                </c:pt>
                <c:pt idx="1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02-4009-9E62-F3CA6F1443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</c:rich>
      </c:tx>
      <c:layout>
        <c:manualLayout>
          <c:xMode val="edge"/>
          <c:yMode val="edge"/>
          <c:x val="0.2450960488600418"/>
          <c:y val="2.67621132001525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Познавательное развитие</c:v>
                </c:pt>
              </c:strCache>
            </c:strRef>
          </c:tx>
          <c:spPr>
            <a:solidFill>
              <a:srgbClr val="3333CC"/>
            </a:solidFill>
          </c:spPr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BDE-400A-A7EB-A37DB057878C}"/>
              </c:ext>
            </c:extLst>
          </c:dPt>
          <c:dPt>
            <c:idx val="1"/>
            <c:bubble3D val="0"/>
            <c:spPr>
              <a:solidFill>
                <a:srgbClr val="3333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0.41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DE-400A-A7EB-A37DB05787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EBDE-400A-A7EB-A37DB057878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EBDE-400A-A7EB-A37DB0578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Речевое развитие</c:v>
                </c:pt>
              </c:strCache>
            </c:strRef>
          </c:tx>
          <c:dPt>
            <c:idx val="0"/>
            <c:bubble3D val="0"/>
            <c:spPr>
              <a:solidFill>
                <a:srgbClr val="E24ED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EA7-481C-9322-D2526B0590D2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EA7-481C-9322-D2526B0590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Лист1!$A$2:$A$5</c:f>
              <c:strCache>
                <c:ptCount val="2"/>
                <c:pt idx="0">
                  <c:v>2018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0.39</c:v>
                </c:pt>
                <c:pt idx="1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A7-481C-9322-D2526B059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A80CD-14AE-4E6D-9B33-C396958AF491}" type="datetimeFigureOut">
              <a:rPr lang="ru-RU" smtClean="0"/>
              <a:t>30.10.2022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C33C0-A78C-42A4-8A02-DD42C42707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452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33C0-A78C-42A4-8A02-DD42C42707E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47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81D-7FF0-4A85-8368-072B62856163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1DF8-3F63-4ED4-80BB-62FB348172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29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81D-7FF0-4A85-8368-072B62856163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1DF8-3F63-4ED4-80BB-62FB348172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83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81D-7FF0-4A85-8368-072B62856163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1DF8-3F63-4ED4-80BB-62FB348172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0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81D-7FF0-4A85-8368-072B62856163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1DF8-3F63-4ED4-80BB-62FB348172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51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81D-7FF0-4A85-8368-072B62856163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1DF8-3F63-4ED4-80BB-62FB348172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002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81D-7FF0-4A85-8368-072B62856163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1DF8-3F63-4ED4-80BB-62FB348172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42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81D-7FF0-4A85-8368-072B62856163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1DF8-3F63-4ED4-80BB-62FB348172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52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81D-7FF0-4A85-8368-072B62856163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1DF8-3F63-4ED4-80BB-62FB348172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090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81D-7FF0-4A85-8368-072B62856163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1DF8-3F63-4ED4-80BB-62FB348172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02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81D-7FF0-4A85-8368-072B62856163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1DF8-3F63-4ED4-80BB-62FB348172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988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81D-7FF0-4A85-8368-072B62856163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1DF8-3F63-4ED4-80BB-62FB348172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88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481D-7FF0-4A85-8368-072B62856163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61DF8-3F63-4ED4-80BB-62FB348172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9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26889"/>
            <a:ext cx="10515600" cy="87507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«Детский сад № 127»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ментальных карт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над проектами с детьми 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 Спиридонова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Ольга Владимировна,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воспитатель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292099" y="6210300"/>
            <a:ext cx="1167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Череповец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26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68474" y="1013676"/>
            <a:ext cx="4917925" cy="49741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активного словаря;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связной, грамматически правильной диалогической и монологической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речью как средством общения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856244948"/>
              </p:ext>
            </p:extLst>
          </p:nvPr>
        </p:nvGraphicFramePr>
        <p:xfrm>
          <a:off x="6095999" y="1299769"/>
          <a:ext cx="5908159" cy="42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561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2282" y="1768239"/>
            <a:ext cx="3040562" cy="2280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95692" y="191386"/>
            <a:ext cx="11823405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flipH="1">
            <a:off x="250401" y="191386"/>
            <a:ext cx="11551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в работе с ментальными картами 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0401" y="2449047"/>
            <a:ext cx="3991990" cy="29555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61508" y="2923953"/>
            <a:ext cx="3763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Задание- загадки;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стихов;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дидактические игры;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рассказов;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 произведения и т. д.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1291" y="1674612"/>
            <a:ext cx="3090849" cy="23181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206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796" y="4346302"/>
            <a:ext cx="3048319" cy="2286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206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61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75"/>
            <a:ext cx="12193057" cy="685859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501664" y="288021"/>
            <a:ext cx="3588775" cy="6096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09055" y="4563000"/>
            <a:ext cx="7182223" cy="21264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деятельности проявляется уверенность в своих силах и способностях, а так же самостоятельность и инициативность при получении новых знаний. Воспитанники стали чаще использовать  ассоциативное мышление.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96085" y="1005946"/>
            <a:ext cx="7369856" cy="34487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23774" y="1223777"/>
            <a:ext cx="711447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реализации  проекта по использованию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ментальных карт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дошкольной организации у детей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развилась самостоятельность в систематизации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улучшился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словарный запас, развилась связная речь, умение строить речевые обороты на основе установления причинно-следственных связей. Дети к концу подготовительной группы научились свободно выражать свои мысли.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дискуссии с легкостью могут отстаивать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точку зрения, отвечать на вопросы и формулировать их, дополнять и исправлять ответы. </a:t>
            </a:r>
          </a:p>
        </p:txBody>
      </p:sp>
    </p:spTree>
    <p:extLst>
      <p:ext uri="{BB962C8B-B14F-4D97-AF65-F5344CB8AC3E}">
        <p14:creationId xmlns:p14="http://schemas.microsoft.com/office/powerpoint/2010/main" val="388804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10659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688" y="0"/>
            <a:ext cx="10737112" cy="1015061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 значимость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76580" y="1523481"/>
            <a:ext cx="7667690" cy="19407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ментальных карт в работе над проектами с детьми дошкольного возраста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использован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образовательных учреждений, а так же и на следующих ступенях образования.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31757" y="3834467"/>
            <a:ext cx="7332057" cy="19815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сформировалась наблюдательность, логическое мышление.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затруднений запоминают изученный материал, проявляют познавательную  активность при дополнении и уточнении информации, самостоятельно систематизируют полученные новые знания. </a:t>
            </a:r>
          </a:p>
        </p:txBody>
      </p:sp>
    </p:spTree>
    <p:extLst>
      <p:ext uri="{BB962C8B-B14F-4D97-AF65-F5344CB8AC3E}">
        <p14:creationId xmlns:p14="http://schemas.microsoft.com/office/powerpoint/2010/main" val="20865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56261" y="127077"/>
            <a:ext cx="4405907" cy="78658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317" y="147485"/>
            <a:ext cx="12034684" cy="550605"/>
          </a:xfrm>
        </p:spPr>
        <p:txBody>
          <a:bodyPr>
            <a:normAutofit fontScale="90000"/>
          </a:bodyPr>
          <a:lstStyle/>
          <a:p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53265" y="1117974"/>
            <a:ext cx="9920748" cy="56535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Богачева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С. Компетентность и компетенция как понятийно-терминологическая проблема [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// Актуальные вопросы современной педагогики: материалы II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науч.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(г. Уфа, июль 2012 г.). — Уфа: Лето, 2012. </a:t>
            </a:r>
          </a:p>
          <a:p>
            <a:pPr algn="just">
              <a:lnSpc>
                <a:spcPct val="125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Литвинов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А. Применение в учебном процессе ментальных карт. М.: 2010.</a:t>
            </a:r>
          </a:p>
          <a:p>
            <a:pPr algn="just">
              <a:lnSpc>
                <a:spcPct val="125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3.Применение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интеллектуальных карт в процессе обучения дошкольников [Текст] / В. М. Акименко // Начальная школа плюс до и после. - 2012. - № 7. - С. 34-37.</a:t>
            </a:r>
          </a:p>
          <a:p>
            <a:pPr algn="just">
              <a:lnSpc>
                <a:spcPct val="125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Тони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Барри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Бьюзен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Супермышление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М.: Попурри, 2007. — С. 320.</a:t>
            </a:r>
          </a:p>
          <a:p>
            <a:pPr algn="just">
              <a:lnSpc>
                <a:spcPct val="125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государственные образовательные стандарты Эл. ресурс. режим доступа https://fgos.ru/  Дата обращения: 25.01.2020</a:t>
            </a:r>
          </a:p>
          <a:p>
            <a:pPr algn="just">
              <a:lnSpc>
                <a:spcPct val="125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Хуторской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В. Ключевые компетенции и образовательные стандарты/ Доклад на Отделении философии образования и теоретической педагогики РАО 23 апреля 2002г. – Центр «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Эйдос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Эл. ресурс. режим доступа: http://www.eidos.ru/journal/2002/0423.htm Дата обращения: 10.02.2020.</a:t>
            </a:r>
          </a:p>
        </p:txBody>
      </p:sp>
    </p:spTree>
    <p:extLst>
      <p:ext uri="{BB962C8B-B14F-4D97-AF65-F5344CB8AC3E}">
        <p14:creationId xmlns:p14="http://schemas.microsoft.com/office/powerpoint/2010/main" val="288421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923" y="0"/>
            <a:ext cx="10645877" cy="1170040"/>
          </a:xfrm>
        </p:spPr>
        <p:txBody>
          <a:bodyPr/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0279" y="1228899"/>
            <a:ext cx="3054160" cy="42686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43899" y="4197425"/>
            <a:ext cx="8273667" cy="22584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слушают, наблюдают, запоминают, перерабатывают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ВАЖНО!!!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анализировать, выбирать главное, воспроизводить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развивать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компетенции, которые помогут ребенку самостоятельно приобретать знания и применять их.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842" y="1671211"/>
            <a:ext cx="29745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этапе развития направлено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на: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ребенка;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добывать знания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37344" y="301307"/>
            <a:ext cx="2458065" cy="1059167"/>
          </a:xfrm>
          <a:prstGeom prst="rect">
            <a:avLst/>
          </a:prstGeom>
          <a:solidFill>
            <a:srgbClr val="D7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 -  целевые ориентиры ФГОС ДО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8477" y="1653951"/>
            <a:ext cx="2635045" cy="8741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37276" y="327602"/>
            <a:ext cx="2631937" cy="101855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225411" y="305569"/>
            <a:ext cx="2631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 от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репродуктивных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147460" y="1721614"/>
            <a:ext cx="263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новых форм и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49966" y="2792181"/>
            <a:ext cx="3294044" cy="10906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ориентиров зависит от включении ребенка в активную деятельность. 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769427" y="2765235"/>
            <a:ext cx="3260992" cy="11237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Выстраивание системы; 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на практике.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новых знаний;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3558448" y="3036066"/>
            <a:ext cx="958467" cy="46270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7871551" y="3001179"/>
            <a:ext cx="905219" cy="49759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40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65" y="268765"/>
            <a:ext cx="11385753" cy="727355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90839" y="2409184"/>
            <a:ext cx="8909838" cy="1134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75674" y="2466628"/>
            <a:ext cx="8250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карт во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видах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деятельности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Метальная карта позволяет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успешное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воспитателей.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876" y="1187743"/>
            <a:ext cx="8815406" cy="10045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ментальных карт, как интерактивной технологии для визуализации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09373" y="5304123"/>
            <a:ext cx="8909838" cy="1245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854154" y="3851461"/>
            <a:ext cx="8935974" cy="1215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Отличительным свойством технологии является то, что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созданная карта отвечает всем требованиям для быстрого и объемного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апоминания,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построенная на создании эффективных альтернативных записей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609373" y="5573049"/>
            <a:ext cx="8909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ребенка-дошкольника данная технология – хорошая школа для развития интеллектуальных качеств и предпосылок учебной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360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595716" y="385993"/>
            <a:ext cx="9399639" cy="106188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самостоятельности детей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в систематизации информации в работе над проектами.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4465" y="1815089"/>
            <a:ext cx="9556955" cy="3967316"/>
          </a:xfrm>
          <a:prstGeom prst="roundRect">
            <a:avLst/>
          </a:prstGeom>
          <a:solidFill>
            <a:srgbClr val="D7E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65238" y="2084439"/>
            <a:ext cx="86622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представления об использовании ментальных карт для систематизации полученных знаний.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Формировать индивидуальный способ восприятия, обработки и представления информации на наглядной и словесной основе.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внимание, творческое воображение.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связную речь, умение строить речевые обороты на основе установления причинно-следственных связей; свободно выражать свои мысли, отстаивать точку зрения, отвечать на вопросы и формулировать их, дополнять и исправлять ответы.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 активность детей дошкольного возраста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4189" y="3906344"/>
            <a:ext cx="5157736" cy="314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8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90446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364058" y="130464"/>
            <a:ext cx="7147931" cy="9867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29" y="5296"/>
            <a:ext cx="11672210" cy="1600479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Материалы опыта работы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69689" y="1351555"/>
            <a:ext cx="4226311" cy="1097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по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 коммуникативному развитию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4629" y="2542478"/>
            <a:ext cx="8118087" cy="43155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«Творите добро»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основ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духовно-нравственной личности с активной жизненной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позицией. Мотивирование 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совершение добрых поступков, добрых дел во благо других людей.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«Моя большая дружная семья»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расширение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детей об истории семьи в контексте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страны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«Моя малая Родина»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Воспитание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дошкольников патриотических чувств и гражданской принадлежности,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важнейшей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духовно-нравственной и социальной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640" y="816686"/>
            <a:ext cx="2330885" cy="18967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41250" t="8826" r="19238" b="9620"/>
          <a:stretch/>
        </p:blipFill>
        <p:spPr>
          <a:xfrm>
            <a:off x="9236053" y="2757468"/>
            <a:ext cx="2274393" cy="21638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r="13587"/>
          <a:stretch/>
        </p:blipFill>
        <p:spPr>
          <a:xfrm>
            <a:off x="8575288" y="5042076"/>
            <a:ext cx="2509024" cy="1741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860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67"/>
            <a:ext cx="12193057" cy="69073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941" y="111844"/>
            <a:ext cx="7151228" cy="993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968" y="38686"/>
            <a:ext cx="6841486" cy="106689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13128" y="2342399"/>
            <a:ext cx="7259444" cy="43543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13025" y="2405345"/>
            <a:ext cx="67687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Приметы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осени»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Систематизация и закрепление знаний о приметах осени.</a:t>
            </a:r>
          </a:p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«Овощи и их польза»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детей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овощах ;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старшего дошкольного возраста представлений о полезных продуктах, витаминах и правильном питании через различные виды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«Космическое путешествие»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представлений об Солнечной системе, космосе и его освоении.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371" y="650789"/>
            <a:ext cx="2421199" cy="20487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1917" y="2815564"/>
            <a:ext cx="2209865" cy="19631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t="12752"/>
          <a:stretch/>
        </p:blipFill>
        <p:spPr>
          <a:xfrm>
            <a:off x="7645416" y="4964440"/>
            <a:ext cx="2760718" cy="18064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Скругленный прямоугольник 12"/>
          <p:cNvSpPr/>
          <p:nvPr/>
        </p:nvSpPr>
        <p:spPr>
          <a:xfrm>
            <a:off x="1410417" y="1266788"/>
            <a:ext cx="369684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по познавательному развитию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54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07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86" y="56393"/>
            <a:ext cx="7151228" cy="9937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440" y="0"/>
            <a:ext cx="6895174" cy="1104609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08300" y="2264867"/>
            <a:ext cx="7836983" cy="4530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6054" y="2470506"/>
            <a:ext cx="768922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народные сказки. Их особенности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интереса детей к русским народным сказкам. Развитие связной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детей старшего дошкольного возраста посредством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сказок.</a:t>
            </a:r>
          </a:p>
          <a:p>
            <a:pPr marL="342900" indent="-342900">
              <a:buAutoNum type="arabicPeriod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«Слово не воробей»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словарного запаса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дидактические, пальчиковые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подвижные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«Волшебная страна русского языка»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связной речи детей посредством обогащения,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активизации и уточнения словаря детей.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59366" y="1228175"/>
            <a:ext cx="3914078" cy="858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по речевому развитию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5102" r="12146"/>
          <a:stretch/>
        </p:blipFill>
        <p:spPr>
          <a:xfrm>
            <a:off x="9222059" y="1161002"/>
            <a:ext cx="2665142" cy="20606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5895" y="5259607"/>
            <a:ext cx="3307448" cy="14526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20336" r="9674"/>
          <a:stretch/>
        </p:blipFill>
        <p:spPr>
          <a:xfrm>
            <a:off x="8552919" y="3313086"/>
            <a:ext cx="2486258" cy="1767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6987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45" y="0"/>
            <a:ext cx="12193057" cy="685859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757084" y="181057"/>
            <a:ext cx="10815484" cy="12591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диагностика по программе «Мир открытий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позволила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у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старшего дошкольного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2018 и 2022 года выпуска, разницу в уровне достижений в различных видах деятельности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8353" y="1849151"/>
            <a:ext cx="5373853" cy="4620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коммуникативное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усвоения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 и ценностей принятых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готовности к совместной деятельности со сверстниками, развитие общения и взаимодействия ребенка со взрослыми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сверстниками;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тановление самостоятельности;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безопасного поведения в быту, социуме,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91816444"/>
              </p:ext>
            </p:extLst>
          </p:nvPr>
        </p:nvGraphicFramePr>
        <p:xfrm>
          <a:off x="6004233" y="2371486"/>
          <a:ext cx="5951793" cy="361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9639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35378" y="718894"/>
            <a:ext cx="5226325" cy="5082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любознательности и познавательной мотивации;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первичных представлений об объектах окружающего мира,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свойствах;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первичных представлений о малой родине и Отечестве, представлений о социокультурных ценностях нашего народа,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традициях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праздниках.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61517773"/>
              </p:ext>
            </p:extLst>
          </p:nvPr>
        </p:nvGraphicFramePr>
        <p:xfrm>
          <a:off x="6744928" y="719666"/>
          <a:ext cx="5053782" cy="4776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023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980</Words>
  <Application>Microsoft Office PowerPoint</Application>
  <PresentationFormat>Широкоэкранный</PresentationFormat>
  <Paragraphs>103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Муниципальное автономное дошкольное образовательное учреждение «Детский сад № 127»   Использование ментальных карт в работе над проектами с детьми дошкольного возраста                                                               Выполнил:  Спиридонова                                                                                         Ольга Владимировна,                                                                      воспитатель</vt:lpstr>
      <vt:lpstr>Актуальность</vt:lpstr>
      <vt:lpstr>Новизна</vt:lpstr>
      <vt:lpstr>Презентация PowerPoint</vt:lpstr>
      <vt:lpstr>Материалы опыта работы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Практическая  значимость</vt:lpstr>
      <vt:lpstr>Список литературы: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Богдан Спиридонов</dc:creator>
  <cp:lastModifiedBy>Богдан Спиридонов</cp:lastModifiedBy>
  <cp:revision>79</cp:revision>
  <dcterms:created xsi:type="dcterms:W3CDTF">2022-10-23T08:31:05Z</dcterms:created>
  <dcterms:modified xsi:type="dcterms:W3CDTF">2022-10-30T10:57:18Z</dcterms:modified>
</cp:coreProperties>
</file>