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0" r:id="rId4"/>
    <p:sldId id="275" r:id="rId5"/>
    <p:sldId id="277" r:id="rId6"/>
    <p:sldId id="279" r:id="rId7"/>
    <p:sldId id="280" r:id="rId8"/>
    <p:sldId id="281" r:id="rId9"/>
    <p:sldId id="282" r:id="rId10"/>
    <p:sldId id="284" r:id="rId11"/>
    <p:sldId id="283" r:id="rId12"/>
    <p:sldId id="285" r:id="rId13"/>
    <p:sldId id="287" r:id="rId14"/>
    <p:sldId id="286" r:id="rId15"/>
    <p:sldId id="28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>
        <p:scale>
          <a:sx n="62" d="100"/>
          <a:sy n="62" d="100"/>
        </p:scale>
        <p:origin x="-161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73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8701" y="1124744"/>
            <a:ext cx="6408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 развивающей предметно-пространственной среды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эффективное условие развития личности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325" y="2606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общеразвивающего вида №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«Пчелка»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44240" y="5512719"/>
            <a:ext cx="349971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Троицкая Екатерина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Николаевна, воспитатель.                                                             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0983" y="6066718"/>
            <a:ext cx="8442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Великоустюгский муниципальный район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un9-84.userapi.com/impf/c850420/v850420035/1f6430/M69_Zu_KAEU.jpg?size=1280x958&amp;quality=96&amp;sign=c2c78e4058ee842e33d579dcde9d0ac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8757">
            <a:off x="197831" y="2565129"/>
            <a:ext cx="3313993" cy="2480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https://sun9-85.userapi.com/impf/c850420/v850420035/1f6427/dewRzYitSlI.jpg?size=1280x958&amp;quality=96&amp;sign=6c07803721c78e230c99efeb3cf25bb3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4" t="13004" r="24801" b="11807"/>
          <a:stretch/>
        </p:blipFill>
        <p:spPr bwMode="auto">
          <a:xfrm>
            <a:off x="2987824" y="2924944"/>
            <a:ext cx="3168351" cy="2728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s://sun9-87.userapi.com/impf/c850420/v850420035/1f640b/DoCWgmu0NVM.jpg?size=1280x958&amp;quality=96&amp;sign=b577de42919ca0942f1086b600f0beb2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9" t="21539" r="17077" b="5432"/>
          <a:stretch/>
        </p:blipFill>
        <p:spPr bwMode="auto">
          <a:xfrm rot="358756">
            <a:off x="6058211" y="2634204"/>
            <a:ext cx="2846760" cy="2559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430172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86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63587" y="404664"/>
            <a:ext cx="80168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Учитывая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современных детей,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создания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интеллектуальных планшетов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 игровой и доступной форме могут познакомиться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любой темой и закрепить материал. На прозрачном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экране задания выполняются с помощью фломастера и стираются влажной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салфеткой. 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краю планшета расположена шкала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рефлексии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/>
          </a:p>
        </p:txBody>
      </p:sp>
      <p:pic>
        <p:nvPicPr>
          <p:cNvPr id="7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19735" r="4791" b="8037"/>
          <a:stretch/>
        </p:blipFill>
        <p:spPr bwMode="auto">
          <a:xfrm>
            <a:off x="5533702" y="2385862"/>
            <a:ext cx="3240360" cy="3804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8" name="Picture 2" descr="F:\DCIM\102D3200\IMG_883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5" b="-15"/>
          <a:stretch/>
        </p:blipFill>
        <p:spPr bwMode="auto">
          <a:xfrm>
            <a:off x="310315" y="2385862"/>
            <a:ext cx="5046818" cy="3804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4404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86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01190" y="195050"/>
            <a:ext cx="47388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привлечения родителей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созданию развивающей предметно-пространственной среды в группе, направленной на индивидуализацию образовательной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 «Пчелиный улей «Добрые дела родителей» 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данного компонента в среде группы способствует повышению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положительной самооценки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и их родителей,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осознания, что делать добро – это приятно, легко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важно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Рисунок 12" descr="https://pp.userapi.com/c845418/v845418942/1545c7/JPb3FnQFuw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r="15345"/>
          <a:stretch/>
        </p:blipFill>
        <p:spPr bwMode="auto">
          <a:xfrm>
            <a:off x="443351" y="160338"/>
            <a:ext cx="3831749" cy="31095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8259" y="3339168"/>
            <a:ext cx="8892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копилки интересов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 успехов на протяжении дошкольной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жизни, личных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 в разнообразных видах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были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портфолио, портфолио коллекций.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G:\DCIM\166KM340\IMG_76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136" y="4454684"/>
            <a:ext cx="3240405" cy="216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G:\DCIM\166KM340\IMG_76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62" y="4454684"/>
            <a:ext cx="3241040" cy="216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pp.userapi.com/c856128/v856128618/2fe38/OEptnA-YQnw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9" r="24833" b="2909"/>
          <a:stretch/>
        </p:blipFill>
        <p:spPr bwMode="auto">
          <a:xfrm>
            <a:off x="0" y="4344929"/>
            <a:ext cx="2676203" cy="2270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0764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86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5574" y="163624"/>
            <a:ext cx="8808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поддержать интересы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стимулировать 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инициативу в играх, были созданы многофункциональные дидактические пособия: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756624"/>
            <a:ext cx="267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«Спортивные ходики»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C:\Users\КАТЮША\Desktop\пособия\Конкурс (Спортивные пособия) 2017 год\IMG_28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" y="1219407"/>
            <a:ext cx="2699792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КАТЮША\Desktop\пособия\Конкурс (Спортивные пособия) 2017 год\IMG_28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170" y="1219407"/>
            <a:ext cx="3089966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6183014" y="756624"/>
            <a:ext cx="267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«Спортивное табло»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E:\DCIM\101CANON\IMG_37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50" y="1134867"/>
            <a:ext cx="3059832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Прямоугольник 21"/>
          <p:cNvSpPr/>
          <p:nvPr/>
        </p:nvSpPr>
        <p:spPr>
          <a:xfrm>
            <a:off x="5990650" y="3032916"/>
            <a:ext cx="3132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«Великоустюгский банк «Говорушка»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5575" y="3163623"/>
            <a:ext cx="564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Именной театр по сказкам «Я сказочный герой!»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https://sun9-13.userapi.com/c853420/v853420202/1fb97d/TIGTCe451w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98837" y="4042280"/>
            <a:ext cx="3146173" cy="235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un9-34.userapi.com/impg/47G6ESWbAO5oCynnlTiv-7ds-d-E2wXu5b6Miw/et-CfQp5Z_k.jpg?size=1280x853&amp;quality=96&amp;sign=64828d7c6b6e0ec74865b9b51383ce1b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t="9027" r="4085" b="6313"/>
          <a:stretch/>
        </p:blipFill>
        <p:spPr bwMode="auto">
          <a:xfrm>
            <a:off x="28351" y="3475289"/>
            <a:ext cx="3744201" cy="23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32.userapi.com/impg/cjM_buzoGWcwaBcciAsfZdzT1sfFdZj-t_eUxg/HJoEnU_xalE.jpg?size=810x1080&amp;quality=95&amp;sign=3afef5cd3c9abf7ad9c35a73ae75bd7c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5" b="10855"/>
          <a:stretch/>
        </p:blipFill>
        <p:spPr bwMode="auto">
          <a:xfrm rot="16200000">
            <a:off x="3395867" y="3963090"/>
            <a:ext cx="2910302" cy="272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52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86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74962" y="332656"/>
            <a:ext cx="48731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разрешения ссор и конфликтов,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 время игры, создано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Мирилка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пособие может помочь в развитии самостоятельности, ответственности за свои поступки, умения признавать вину и находить компромисс.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6812"/>
            <a:ext cx="3339021" cy="222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2" y="2091869"/>
            <a:ext cx="3339021" cy="222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522712" y="2344412"/>
            <a:ext cx="5441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Пособие «Книга сказок»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увидеть достижения ребенка в области речевого развития, 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намеренное фокусирование даже незначительных признаков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созданию положительной атмосферы, пробуждает ресурсы, развивает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ребенка веру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и собственные силы.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61314" y="4608554"/>
            <a:ext cx="52467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демонстрации творческих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 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было создано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«Палитра успеха».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такому компоненту у ребёнка развиваются навыки самовыражения, творчества.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sun9-4.userapi.com/impg/OxM6MeNSxRbLjTXx0V6Kptzcaq5jLVeZRBmezQ/kdZjF5Q4XB0.jpg?size=897x945&amp;quality=95&amp;sign=68830a289a8a69d1766b37e5e142ed5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50" y="4095506"/>
            <a:ext cx="2520280" cy="26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754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86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111038" y="296652"/>
            <a:ext cx="2952327" cy="6480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9796" y="389854"/>
            <a:ext cx="82444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</a:t>
            </a:r>
            <a:endParaRPr lang="ru-RU" sz="2400" b="1" cap="none" spc="0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5575" y="946582"/>
            <a:ext cx="88089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индивидуализации развивающей предметно-пространственной  среды  заметно меняется психологический климат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группе, возрастает уважение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личности каждого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ребенка,  развивается уверенность,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инициативность, творческие способности, самостоятельность и ответственность.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открывают новые возможности для развития увлечений и интересов своего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30910" y="2532478"/>
            <a:ext cx="2952327" cy="6480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20072" y="2583958"/>
            <a:ext cx="29559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родителей</a:t>
            </a:r>
            <a:endParaRPr lang="ru-RU" sz="2400" b="1" cap="none" spc="0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80222" y="3194247"/>
            <a:ext cx="6063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стал чаще проявлять инициативу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играх и в общении, предлагает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 варианты решения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вопросов».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sun9-19.userapi.com/impg/eYrKOU1F4f9snXnW44C5wzz4-ftRbaBUwaSl7A/uglznIGqaq4.jpg?size=812x1080&amp;quality=95&amp;sign=ac87c80a2c54f35dc4dc400171d17164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51" b="18744"/>
          <a:stretch/>
        </p:blipFill>
        <p:spPr bwMode="auto">
          <a:xfrm>
            <a:off x="140767" y="2814791"/>
            <a:ext cx="1097883" cy="11765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93090" y="3242448"/>
            <a:ext cx="1817948" cy="8269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Ксюши К.: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96735" y="4147339"/>
            <a:ext cx="1817948" cy="8269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Саши С.: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96735" y="5085184"/>
            <a:ext cx="1817948" cy="8269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Ярослава Н.: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https://sun9-81.userapi.com/impg/4F7GByeVgFTwM8LOVhERISl83z3N_NkVwxScrQ/qOYvMGTXymc.jpg?size=811x1080&amp;quality=95&amp;sign=72ddc822396cedfcbb0d88f723269f38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1" t="4316" b="36957"/>
          <a:stretch/>
        </p:blipFill>
        <p:spPr bwMode="auto">
          <a:xfrm>
            <a:off x="97490" y="4007984"/>
            <a:ext cx="1141159" cy="11056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33.userapi.com/impg/7uSQ1XskP3eQ2lVyNgVWAo7BK7FkmFPN06E-uw/6_fJaRN7cxo.jpg?size=607x1080&amp;quality=95&amp;sign=aa377f1f4d8816552c042b36fd26106b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5771" r="15659" b="38223"/>
          <a:stretch/>
        </p:blipFill>
        <p:spPr bwMode="auto">
          <a:xfrm>
            <a:off x="155575" y="5113621"/>
            <a:ext cx="1083075" cy="12792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114683" y="4237637"/>
            <a:ext cx="5849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 Саши повысилась самооценка, он стал более уверенным, раскрепощенным и общительным ребёнком».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5085184"/>
            <a:ext cx="568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«Ярослав стал инициативным, самостоятельным, способным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сформулировать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цели,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желания. Проявляет творчество в разных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видах деятельности»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23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86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8856" y="476672"/>
            <a:ext cx="7917433" cy="6480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8856" y="569875"/>
            <a:ext cx="79174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</a:t>
            </a:r>
            <a:endParaRPr lang="ru-RU" sz="2400" b="1" cap="none" spc="0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975" y="1556390"/>
            <a:ext cx="85088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Вершинина, Н.Б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подходы к планированию образовательной работы в детском саду.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–методические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материалы/Н.Б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Вершинина, Т.И. Суханова.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Волгоград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Учитель, 2010.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Ковальчук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Я.И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в воспитании ребенка: Пособие для воспитателя детского сада. – 2-е изд., доп. – 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Свирская,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 образования: правильный старт: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методическое пособие для работников дошкольных образовательных учреждений.- М.: Обруч,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Е. Детский сад: оценка предметно-развивающей среды с позиции индивидуальности образования / Е. Смирнова // Дошкольное воспитание – 2015 -N4. – С. 18 - 24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Юдина,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Индивидуализация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в детском саду: Пособие для воспитателей дошкольных образовательных учреждений/ Е.Г. Юдина, Г.Б. Степанова, Е.Н. Денисова. – 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Просвещение, 2016.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78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73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860030" y="322178"/>
            <a:ext cx="2952327" cy="5040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13989" y="322178"/>
            <a:ext cx="82444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</a:t>
            </a:r>
            <a:endParaRPr lang="ru-RU" sz="2400" b="1" cap="none" spc="0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37696" y="826234"/>
            <a:ext cx="49384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основных задач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 является поддержка детской инициативы и самостоятельности, учет способностей и интересов каждого ребенка.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актуален данный вопрос в современном обществе. Жизненный ритм диктует условия, часто не позволяющие родителям уделять достаточное внимание своим детям. Интересы ребенка, его индивидуальные потребности игнорируются. В таких условиях полноценное развитие ребенка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КАТЮША\Desktop\пособия\IMG_33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5000">
            <a:off x="432346" y="685140"/>
            <a:ext cx="3382645" cy="225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6"/>
          <a:stretch/>
        </p:blipFill>
        <p:spPr bwMode="auto">
          <a:xfrm>
            <a:off x="4006611" y="4005064"/>
            <a:ext cx="4928863" cy="271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s://sun9-24.userapi.com/impg/YiacVxRwuSDc8bi-_WB5OAxTz1mqOS8fpXQMBw/D-_qPopMmrw.jpg?size=1280x853&amp;quality=95&amp;sign=f4a6ff1be2946d577fb5ef3a96ebf81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999">
            <a:off x="145578" y="3416841"/>
            <a:ext cx="3565789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522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86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611459" y="258643"/>
            <a:ext cx="2306441" cy="43953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41094" y="235205"/>
            <a:ext cx="230644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2400" b="1" cap="none" spc="0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5062" y="695560"/>
            <a:ext cx="8440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развивающей предметно-пространственной среды, которая обеспечит индивидуальную траекторию развития ребенка.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5576" y="1768951"/>
            <a:ext cx="886397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поддержке детской инициативы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 через индивидуализацию образовательной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созданию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развития детей в соответствии с их возрастными и индивидуальными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особенностями, склонностями, интересами, способствовать развитию способностей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творческого потенциала каждого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родителей к созданию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предметно-пространственной среды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образовательной деятельности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72676" y="1341891"/>
            <a:ext cx="2306441" cy="43953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11459" y="1319763"/>
            <a:ext cx="228109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b="1" cap="none" spc="0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789040"/>
            <a:ext cx="4371539" cy="291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07" y="3789040"/>
            <a:ext cx="4371539" cy="291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260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73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203848" y="279739"/>
            <a:ext cx="2736304" cy="49467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9796" y="293965"/>
            <a:ext cx="82444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</a:t>
            </a:r>
            <a:endParaRPr lang="ru-RU" sz="2400" b="1" cap="none" spc="0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7975" y="836712"/>
            <a:ext cx="85845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большой численности детей в группе я создала условия, способствующие развитию индивидуальности каждого ребёнка, с учётом его склонностей, интересов, уровня активности.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15" y="1756001"/>
            <a:ext cx="3751585" cy="250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072" y="1756001"/>
            <a:ext cx="3751584" cy="250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33184"/>
            <a:ext cx="3751585" cy="250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33183"/>
            <a:ext cx="3751586" cy="250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22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86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5575" y="160338"/>
            <a:ext cx="88809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Наблюдая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воспитанниками,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беседуя с родителями и анализируя интересы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семей, были выявлены особенности, склонности, интересы и увлечения детей.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Учитывая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предметно - пространственной среде группы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внесены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поставленных задач была создана РППС,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направленная на индивидуализацию образовательной деятельности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79535\Desktop\портфолио\СТАРОЕ ПОРТФОЛИО\ФОТООТЧЕТ по индивидуализации младшая группа\фото\IMG_76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5832" r="7484"/>
          <a:stretch/>
        </p:blipFill>
        <p:spPr bwMode="auto">
          <a:xfrm rot="5400000">
            <a:off x="4945145" y="2983847"/>
            <a:ext cx="4298826" cy="302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7975" y="1916832"/>
            <a:ext cx="87285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Приходя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детский сад, дети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фотографии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«Ягодка «Я пришёл!».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результате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начинают 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членом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 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настраиваются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грядущий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день. </a:t>
            </a:r>
          </a:p>
        </p:txBody>
      </p:sp>
      <p:pic>
        <p:nvPicPr>
          <p:cNvPr id="6148" name="Picture 4" descr="https://sun9-18.userapi.com/impg/zIgE5ANWzeqyH1Crk0L-VkK5W4I6igHp4W2tTA/BFYbCb8Il2w.jpg?size=1280x963&amp;quality=95&amp;sign=cc6f3581789815f27059f986933ef07f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t="6469" r="3909" b="-1343"/>
          <a:stretch/>
        </p:blipFill>
        <p:spPr bwMode="auto">
          <a:xfrm>
            <a:off x="1115616" y="3212976"/>
            <a:ext cx="3908108" cy="321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026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86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5574" y="260648"/>
            <a:ext cx="88089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отслеживания эмоционального состояния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ребенка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дня было создано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 «Смайлики настроений» и «Тучки настроений».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изготовили для своего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отличительные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знаки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прищепках. С помощью 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могут самостоятельно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отметить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 эмоциональное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79535\Desktop\портфолио\СТАРОЕ ПОРТФОЛИО\ФОТООТЧЕТ по индивидуализации младшая группа\фото\IMG_76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9"/>
          <a:stretch/>
        </p:blipFill>
        <p:spPr bwMode="auto">
          <a:xfrm>
            <a:off x="3707904" y="1657666"/>
            <a:ext cx="3075580" cy="227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G:\DCIM\166KM340\IMG_76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0366" y="3572485"/>
            <a:ext cx="3553536" cy="25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58948" y="4077072"/>
            <a:ext cx="60722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информирования родителей 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добрых делах детей и 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поступках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оформлен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 «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Добрячок»,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в кармашках появлялись фотографии детей, сделавших добрые дела (помощь товарищам, воспитателям, младшему воспитателю в течение дня и на занятиях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 такого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экрана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том, что он направлен на формирование положительной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–концепции»,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самосознания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самооценки.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8" y="1484784"/>
            <a:ext cx="3413086" cy="227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566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86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24200" y="265698"/>
            <a:ext cx="609553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самых любимых праздников является день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ребенка и маленькому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имениннику хочется, чтобы все знали о его празднике не только дома, но и в детском саду. Поэтому в группе оформлен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«Уголок именинника»,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включает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себя: поздравительную ленту, фото именинников, дату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рождения, именинный гороскоп.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 создается и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красочного стула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короны именинника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персональной именинной посуды, чудесного мешочка для подарков. Все эти компоненты РППС позволяют ребёнку почувствовать себя самым главным в этот день.</a:t>
            </a:r>
          </a:p>
          <a:p>
            <a:pPr lvl="0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79535\Downloads\20221028_1545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5482" b="4541"/>
          <a:stretch/>
        </p:blipFill>
        <p:spPr bwMode="auto">
          <a:xfrm rot="5400000">
            <a:off x="5984" y="493026"/>
            <a:ext cx="3293269" cy="27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pp.userapi.com/c845418/v845418522/150e6c/QhOw87lHMx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676" y="3335559"/>
            <a:ext cx="2376264" cy="346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sun9-72.userapi.com/impf/c853628/v853628760/113d66/90Yf-6DRPOE.jpg?size=810x1080&amp;quality=96&amp;sign=3dfabe88735c1b58b8e11e8750a4f69d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8"/>
          <a:stretch/>
        </p:blipFill>
        <p:spPr bwMode="auto">
          <a:xfrm>
            <a:off x="1554271" y="3321059"/>
            <a:ext cx="2376264" cy="34635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pp.userapi.com/c845418/v845418522/150dc4/bEOuRnX1v1k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34813"/>
            <a:ext cx="2376263" cy="3463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78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86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4303455"/>
            <a:ext cx="873515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-календарь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Пчелинный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улей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многофункциональный чехол на стул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Познавайка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самостоятельности, активности, инициативности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повышение самооценки ребенка.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-календаре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Пчелинный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улей» у ребенка есть своя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ней находится авторское задание для каждого воспитанника, выполнив которое, он приближает праздник или интересное событие в группе. Благодаря таким пособиям, каждый ребенок остаётся выслушанным, что позволяет ему самоутвердиться в детском коллективе.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sun9-29.userapi.com/c855124/v855124035/13c6bc/H7dOC_SZRF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t="8236" r="46770" b="18031"/>
          <a:stretch/>
        </p:blipFill>
        <p:spPr bwMode="auto">
          <a:xfrm>
            <a:off x="748824" y="283397"/>
            <a:ext cx="3131840" cy="38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62.userapi.com/c858128/v858128760/9b279/W04XTjk4on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656"/>
            <a:ext cx="2233746" cy="297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un9-67.userapi.com/c853628/v853628760/113d65/YkyUBokdyk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79" y="1284525"/>
            <a:ext cx="2233746" cy="297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953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avatanplus.com/files/resources/original/5a51fba7b8621160d03f07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86"/>
            <a:ext cx="9144000" cy="68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avatanplus.com/files/resources/original/5a51fba7b8621160d03f074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3902" y="160338"/>
            <a:ext cx="8790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ежедневного поощрения детей за успехи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достижения, для поддержания самостоятельности воспитанников и их самооценки были созданы такие пособия, как: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КАТЮША\Desktop\Педагогический десант\пособия\IMG_59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1" y="1355111"/>
            <a:ext cx="3373755" cy="2248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КАТЮША\Desktop\Педагогический десант\пособия\IMG_59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9396"/>
            <a:ext cx="3382010" cy="22542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5570" y="80952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Помогайка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3968" y="809526"/>
            <a:ext cx="428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«Я самый спортивный!»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5570" y="3721623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«Дорожки успеха»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3968" y="3721623"/>
            <a:ext cx="418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Похвалюшка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C:\Users\КАТЮША\Desktop\Педагогический десант\пособия\IMG_59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73" y="4182054"/>
            <a:ext cx="3382010" cy="225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666" y="4176623"/>
            <a:ext cx="3381376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657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1098</Words>
  <Application>Microsoft Office PowerPoint</Application>
  <PresentationFormat>Экран (4:3)</PresentationFormat>
  <Paragraphs>63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79535</dc:creator>
  <cp:lastModifiedBy>Марина</cp:lastModifiedBy>
  <cp:revision>111</cp:revision>
  <dcterms:created xsi:type="dcterms:W3CDTF">2019-10-19T10:05:44Z</dcterms:created>
  <dcterms:modified xsi:type="dcterms:W3CDTF">2022-10-30T17:26:35Z</dcterms:modified>
</cp:coreProperties>
</file>