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70" r:id="rId10"/>
    <p:sldId id="266" r:id="rId11"/>
    <p:sldId id="271" r:id="rId12"/>
    <p:sldId id="268" r:id="rId13"/>
    <p:sldId id="272" r:id="rId14"/>
    <p:sldId id="269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3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0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01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50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983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4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94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0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1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1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4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7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2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1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4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3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399A0-2637-49EE-A343-D5E83B0F632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778E37-FA62-48DC-BB82-E52ADF0BD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1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sideup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B220A-EF5D-4C47-85BE-212045352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109" y="1302326"/>
            <a:ext cx="8478981" cy="2299855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математических представлений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EF9F1E-8712-43A3-848B-5CBE4D00D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135698" cy="223913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Харинская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Арина Николаевна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26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Вологодская обл., г. Череповец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213" y="281796"/>
            <a:ext cx="8596668" cy="64985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093" y="1099540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Плоскостное конструирование с помощью шаблонов-картинок и без них.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картинку» (1 вариант) (на белую доску выкладывается иллюстрация, ребёнок собирает картинку, соединяя форму с образцом).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картинку» (2 вариант) (ребёнок зрительно, не располагая образец-иллюстрацию на доске, собирает картинку из форм самостоятельно).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«Придумай сам! (ребёнок на доске создаёт любую картину из форм-шаблонов, подключая своё воображение).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1" y="3708168"/>
            <a:ext cx="2934568" cy="220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81" y="4731857"/>
            <a:ext cx="2388886" cy="113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89" y="3914055"/>
            <a:ext cx="28575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5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949" y="307676"/>
            <a:ext cx="8596668" cy="72749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4A66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r>
              <a:rPr lang="ru-RU" dirty="0">
                <a:solidFill>
                  <a:srgbClr val="4A66AC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081" y="1194431"/>
            <a:ext cx="8596668" cy="53357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Объемное конструирование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«Салон мебели» (с помощью штырьков, форм и других материалов ребёнок конструирует мебель (столы, кровати, полки, шкафы, дома и др.)).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«Кафе» (с помощью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штырьков, форм и других материалов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создаёт различные продукты ил  блюда).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Конструировать можно всё, что угодно. Ребёнок фантазирует и создаёт своё собственное творение.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идёт этап сюжетно-ролевых игр. Созданные с помощью форм предметы используются в качестве предметов-заменителей.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16" y="3183147"/>
            <a:ext cx="1969386" cy="147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28" y="3183146"/>
            <a:ext cx="2002826" cy="147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2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07" y="212785"/>
            <a:ext cx="8596668" cy="64985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этап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708" y="996023"/>
            <a:ext cx="8596668" cy="5387524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1. Учим детей составлять с помощью форм числовой ряд. </a:t>
            </a:r>
            <a:r>
              <a:rPr lang="ru-RU" dirty="0" smtClean="0"/>
              <a:t>Раскладываем формы по порядку в порядке возрастания</a:t>
            </a:r>
            <a:r>
              <a:rPr lang="en-US" dirty="0" smtClean="0"/>
              <a:t>\</a:t>
            </a:r>
            <a:r>
              <a:rPr lang="ru-RU" dirty="0" smtClean="0"/>
              <a:t>убывания. Формы называем в соответствии с числом (название форм – это их «имя»).</a:t>
            </a:r>
          </a:p>
          <a:p>
            <a:pPr>
              <a:buAutoNum type="arabicPeriod"/>
            </a:pPr>
            <a:endParaRPr lang="ru-RU" i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2. Соотношение формы с числом и числа с формой.</a:t>
            </a: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69" y="1917850"/>
            <a:ext cx="3024247" cy="71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2" y="3184756"/>
            <a:ext cx="1438964" cy="217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67" y="3248649"/>
            <a:ext cx="1492970" cy="2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730" y="255917"/>
            <a:ext cx="8596668" cy="67573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4A66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14401"/>
            <a:ext cx="8596668" cy="5641674"/>
          </a:xfrm>
        </p:spPr>
        <p:txBody>
          <a:bodyPr/>
          <a:lstStyle/>
          <a:p>
            <a:pPr marL="0" lvl="0" indent="0">
              <a:buClr>
                <a:srgbClr val="4A66AC"/>
              </a:buClr>
              <a:buNone/>
            </a:pPr>
            <a:r>
              <a:rPr lang="ru-RU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Сравнение </a:t>
            </a:r>
            <a:r>
              <a:rPr lang="ru-RU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</a:t>
            </a:r>
            <a:r>
              <a:rPr lang="ru-RU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ребёнка сравнивать формы между собой, зрительно выделяя большую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меньшую, соединяя с соответствующими числами.</a:t>
            </a:r>
          </a:p>
          <a:p>
            <a:pPr marL="0" lvl="0" indent="0">
              <a:buClr>
                <a:srgbClr val="4A66AC"/>
              </a:buClr>
              <a:buNone/>
            </a:pPr>
            <a:endParaRPr lang="ru-RU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4A66AC"/>
              </a:buClr>
              <a:buNone/>
            </a:pPr>
            <a:endParaRPr lang="ru-RU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4A66AC"/>
              </a:buClr>
              <a:buNone/>
            </a:pPr>
            <a:endParaRPr lang="ru-RU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4A66AC"/>
              </a:buClr>
              <a:buNone/>
            </a:pPr>
            <a:endParaRPr lang="ru-RU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4A66AC"/>
              </a:buClr>
              <a:buNone/>
            </a:pPr>
            <a:endParaRPr lang="ru-RU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4A66AC"/>
              </a:buClr>
              <a:buNone/>
            </a:pPr>
            <a:r>
              <a:rPr lang="ru-RU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Математические </a:t>
            </a:r>
            <a:r>
              <a:rPr lang="ru-RU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числами (сложение и вычитание</a:t>
            </a:r>
            <a:r>
              <a:rPr lang="ru-RU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форм ребёнок учится производить простые арифметические действия. </a:t>
            </a:r>
            <a:endParaRPr lang="ru-RU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8" y="1676579"/>
            <a:ext cx="1355276" cy="183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9" y="4635238"/>
            <a:ext cx="1768414" cy="111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56" y="4529223"/>
            <a:ext cx="2088521" cy="121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45" y="4423303"/>
            <a:ext cx="2741823" cy="132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5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60" y="255917"/>
            <a:ext cx="8596668" cy="83963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технологии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355" y="957532"/>
            <a:ext cx="8936965" cy="5270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дает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возможость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математические представления,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конструктивную деятельность,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навык,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речевую активность.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технология позволяет детям воспроизводить образ числа с помощью форм-шаблонов, что облегчает решение  математических задач. Имея наглядный зрительный образ ребёнку легче познавать мир математики, качественно усваивая учебный материал.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опора на наглядность, привлечение разных каналов чувственного восприятия и обучение через деятельность помогут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осваивать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математику, а вместе с ней – и жизнь.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455" y="462951"/>
            <a:ext cx="8596668" cy="65848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817" y="1401465"/>
            <a:ext cx="8596668" cy="3880773"/>
          </a:xfrm>
        </p:spPr>
        <p:txBody>
          <a:bodyPr/>
          <a:lstStyle/>
          <a:p>
            <a:pPr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://downsideup.org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Курант Р.,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Роббинс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Что такое математика? — М., Просвещение,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2007.</a:t>
            </a:r>
          </a:p>
          <a:p>
            <a:pPr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Комиссаров, М. Л. Роль математики в нашей жизни / М. Л. Комиссаров, Н. П.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— Текст : непосредственный // Юный ученый. — 2020. — № 2 (32). — С. 35-38. — URL: https://moluch.ru/young/archive/32/1856/ (дата обращения: 31.10.2022).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848AAA-9FDC-4E32-A093-ECE376C42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6" y="336429"/>
            <a:ext cx="9187133" cy="60384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математических представлений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важнейшая часть интеллектуального и личностного развития дошкольников. </a:t>
            </a:r>
          </a:p>
          <a:p>
            <a:pPr marL="0" indent="0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великая древняя наука, необходимая каждому человеку на протяжении всей жизни. Ежедневно нам требуются её знания в решении различных задач: вычислять, подсчитывать, структурировать, обобщать, сравнивать. Без этих знаний мы не узнаем сколько времени, не сможем расплатиться в магазинах, невозможно будет осуществлять строительство: домов, дорог, объектов. </a:t>
            </a:r>
          </a:p>
          <a:p>
            <a:pPr marL="0" indent="0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интеллект каждого человека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аналитические, </a:t>
            </a: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дедуктивные (способность к обобщению), критические, прогностические (умение прогнозировать, мыслить на несколько шагов вперед) способности. Также эта дисциплина улучшает возможности абстрактного мышления (ведь это абстрактная наука), способность концентрироваться, тренирует память и усиливает быстроту мышления.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19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всегда </a:t>
            </a: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неотъемлемой и существеннейшей </a:t>
            </a:r>
            <a:r>
              <a:rPr lang="ru-RU" sz="19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составной </a:t>
            </a: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человеческой культуры, она является ключом к познанию окружающего мира, базой научно-технического прогресса.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49" y="5394843"/>
            <a:ext cx="1645711" cy="117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1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455" y="333555"/>
            <a:ext cx="8596668" cy="58947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технологией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718" y="1000664"/>
            <a:ext cx="9027383" cy="5624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Нумикон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 это программа и технология для обучения детей дошкольного и младшего школьного возраста математическим навыкам, разработанная в Англии в 1998 году для детей, испытывающих трудности при изучении математики.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Основа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математики – это понятие числа. Однако, число является абстрактной категорией. Поэтому возникают трудности, чтобы объяснить ребенку что такое число и цифра.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течение 15 лет ведутся исследования эффективности использования технологии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Нумикон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работе с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детьми, как с обычными, так и с детьми с ограниченными возможностями здоровья. </a:t>
            </a: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Авторы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программы при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её разработке опирались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сильные стороны маленьких детей, а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именно: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способность обучаться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постоянно практикуясь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способность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наблюдать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повторять эти действия,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способность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распознавать шаблоны. </a:t>
            </a:r>
            <a:endParaRPr lang="ru-RU" b="1" dirty="0" smtClean="0">
              <a:solidFill>
                <a:srgbClr val="11111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Необходимо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процессе обучения 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подключать все </a:t>
            </a:r>
            <a:r>
              <a:rPr lang="ru-RU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познавательные и чувственные  процессы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осязание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зрение, слух,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движение, речь, внимание, память, мышление, воображение.</a:t>
            </a: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11111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11111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2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07" y="255917"/>
            <a:ext cx="8596668" cy="54634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технологии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970" y="1168550"/>
            <a:ext cx="8997351" cy="518911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технологии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математических представлений у дошкольников, а также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стимуляция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к визуальному восприятию чисел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 пониманию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взаимоотношений между ними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формами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отрогать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покрутить, повертеть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формы).</a:t>
            </a:r>
          </a:p>
          <a:p>
            <a:pPr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Изучить, как детали пособия сопоставляются друг с другом, чем отличаются, какие особенности имеют.</a:t>
            </a:r>
          </a:p>
          <a:p>
            <a:pPr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своими руками и глазами различные числа с помощью форм.</a:t>
            </a:r>
          </a:p>
          <a:p>
            <a:pPr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соотносить их с соответствующими числами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числовой ряд, понимать состав чисел, выполнять арифметические действия (сложение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вычитание).</a:t>
            </a:r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8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4928"/>
            <a:ext cx="8596668" cy="66710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839" y="1073661"/>
            <a:ext cx="8958372" cy="5353018"/>
          </a:xfrm>
        </p:spPr>
        <p:txBody>
          <a:bodyPr>
            <a:normAutofit/>
          </a:bodyPr>
          <a:lstStyle/>
          <a:p>
            <a:pPr marL="0" lvl="0" indent="0">
              <a:buClr>
                <a:srgbClr val="4A66AC"/>
              </a:buCl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в себя: </a:t>
            </a:r>
          </a:p>
          <a:p>
            <a:pPr lvl="0">
              <a:buClr>
                <a:srgbClr val="4A66AC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4A66AC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штырьки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цветов,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шнурки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4A66AC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мешочек,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4A66AC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4A66AC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схемы-картинки,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4A66AC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от 1 до 10, книжка-раскладушка (числовой ряд с формами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наборе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до 10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пластмассовыми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формами-шаблонами разного цвета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числа становятся понятны для зрительного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устроены так, чтобы дети могли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манипулировать ими, играть,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распознавать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соотносить их с соответствующими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числами, благодаря чему в последствие смогут осуществлять арифметические действия.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31" y="1114050"/>
            <a:ext cx="1552365" cy="117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58" y="1270672"/>
            <a:ext cx="915780" cy="7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253278"/>
            <a:ext cx="894841" cy="89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61" y="2148119"/>
            <a:ext cx="1562309" cy="113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72" y="2384124"/>
            <a:ext cx="2984500" cy="7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2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455" y="324928"/>
            <a:ext cx="8596668" cy="59809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Формы- шаблоны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961" y="1168550"/>
            <a:ext cx="8984250" cy="5378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выглядят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чтобы число воспринималось структурированно, ведь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структурированные предметы воспринимаются лучше, чем хаотичные.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Когда точки расположены хаотично, трудно без счёта понять их численное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количество.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Благодаря структурному расположению, можно сразу увидеть количество, не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пересчитывая точки. Сразу возникает образ числа 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помогают сформировать представления у детей о числах, наглядно увидеть, что каждое следующее число больше предыдущего на 1.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проще сравнивать числа между собой, так как наглядно видна разница между ними.</a:t>
            </a:r>
          </a:p>
          <a:p>
            <a:pPr marL="0" indent="0">
              <a:buNone/>
            </a:pPr>
            <a:r>
              <a:rPr lang="ru-RU" dirty="0" smtClean="0"/>
              <a:t>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Наложив форму 4 на форму 5, можно увидеть, что 5 больше 4 на 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7" y="1797529"/>
            <a:ext cx="1027770" cy="86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7" y="2660856"/>
            <a:ext cx="712995" cy="120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33" y="4278701"/>
            <a:ext cx="2613805" cy="56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Admin\Desktop\cd50fa73b6b79e71876a4a7b9b33a61b4d851289_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83" y="5374256"/>
            <a:ext cx="557747" cy="11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609" y="523336"/>
            <a:ext cx="8596668" cy="51183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технологии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873" y="1297947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сенсорный этап.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этап конструирования.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этап использования форм в сюжетно-ролевых играх.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математический этап.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949" y="161026"/>
            <a:ext cx="8596668" cy="69298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 этап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20" y="836763"/>
            <a:ext cx="9471805" cy="5814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образ числа закрепился у ребёнка, необходимо большое количество времени уделить сенсорным играм с использованием форм – шаблонов. На этом этапе дети просто знакомятся и манипулируют формами, стараясь называть их в соответствии с числами.</a:t>
            </a:r>
          </a:p>
          <a:p>
            <a:pPr marL="0" indent="0">
              <a:buNone/>
            </a:pPr>
            <a:r>
              <a:rPr lang="ru-RU" sz="17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Игры с песком, с крупой, с водой.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клад» (формы зарыты в песке или крупе, ребёнок ищет их, достаёт, разглядывает, называет).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«Морские обитатели» (таз с водой и пеной, под водой находятся формы и игрушки морских обитателей, ребёнок ищет на «дне морском» «морских обитателей»).</a:t>
            </a:r>
          </a:p>
          <a:p>
            <a:pPr marL="0" indent="0">
              <a:buNone/>
            </a:pPr>
            <a:r>
              <a:rPr lang="ru-RU" sz="17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Игры с пластилином, с красками.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«Оставь след» (1 вариант) (ребёнок должен оставить след каждой формы – шаблона, вдавливая в пластилин, внимательно рассматривает, что получается, сравнивает слепки между собой).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«Оставь след» (2 вариант) (ребёнок красками закрашивает форму, а затем на бумаге делает отпечаток; сравнивает отпечатки между собой; когда отпечатки высохнут, снова соотносит реальную форму со своим отпечатком).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«Обведи форму по контуру» (ребёнок на бумаге обводит формы красками).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«Перерисуй форму» (ребёнок перерисовывает самостоятельно формы – шаблоны на бумагу, затем сравнивает их методом «наложения» реальной формы на нарисованную).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53" y="1823858"/>
            <a:ext cx="1430072" cy="95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045" y="3740900"/>
            <a:ext cx="1522200" cy="11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8060"/>
            <a:ext cx="8596668" cy="58947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 этап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344" y="1185804"/>
            <a:ext cx="8811723" cy="432647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Игры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волшебным мешочком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«Угадай, что в мешочке» (в волшебном мешочке разные формы – шаблоны и предметы, ребёнок наощупь определяет, что он вытянул из него закрытыми глазами).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форму» (на ощупь с закрытыми глазами ребёнок находит заявленную форму названного числа).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шнурками, со штырьками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«Музыкальный пальчики» (ребёнок на каждый пальчик надевает штырёк, вместе пересчитываем, щёлкаем, отбиваем ритм).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«Бусы» (ребёнок нанизывает штырьки на шнурок, слушая инструкцию, например, 2 синих штырька, 3 жёлтых штырька, 1 красный штырёк и так далее).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501" y="3502325"/>
            <a:ext cx="1369892" cy="10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9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</TotalTime>
  <Words>1299</Words>
  <Application>Microsoft Office PowerPoint</Application>
  <PresentationFormat>Широкоэкранный</PresentationFormat>
  <Paragraphs>120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Формирование математических представлений  у дошкольников посредством технологии «Нумикон»</vt:lpstr>
      <vt:lpstr>Презентация PowerPoint</vt:lpstr>
      <vt:lpstr>Знакомство с технологией «Нумикон»</vt:lpstr>
      <vt:lpstr>Цель и задачи технологии</vt:lpstr>
      <vt:lpstr>Материалы «Нумикон»</vt:lpstr>
      <vt:lpstr>Формы- шаблоны Нумикона</vt:lpstr>
      <vt:lpstr>Этапы работы технологии «Нумикон»</vt:lpstr>
      <vt:lpstr>Сенсорный этап</vt:lpstr>
      <vt:lpstr>Сенсорный этап</vt:lpstr>
      <vt:lpstr>Конструирование </vt:lpstr>
      <vt:lpstr>Конструирование </vt:lpstr>
      <vt:lpstr>Математический этап</vt:lpstr>
      <vt:lpstr>Математический этап</vt:lpstr>
      <vt:lpstr>Результативность технологии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Детский сад 26</cp:lastModifiedBy>
  <cp:revision>45</cp:revision>
  <dcterms:created xsi:type="dcterms:W3CDTF">2022-10-26T15:07:54Z</dcterms:created>
  <dcterms:modified xsi:type="dcterms:W3CDTF">2022-10-31T06:56:16Z</dcterms:modified>
</cp:coreProperties>
</file>