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72" r:id="rId4"/>
    <p:sldId id="270" r:id="rId5"/>
    <p:sldId id="271" r:id="rId6"/>
    <p:sldId id="260" r:id="rId7"/>
    <p:sldId id="257" r:id="rId8"/>
    <p:sldId id="262" r:id="rId9"/>
    <p:sldId id="263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3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4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37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4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1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5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3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88EB-BF18-40D3-B315-25D297C7B6B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C2D5-BD08-4EBD-B91E-CA73AD870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9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111850" y="76198"/>
            <a:ext cx="8934450" cy="6701674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7321" y="76198"/>
            <a:ext cx="8531258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Межрегиональные заочные педагогические чтения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«ДОШКОЛЬНОЕ ОБРАЗОВАНИЕ: ВЗГЛЯД СОВРЕМЕННОГО ПЕДАГОГА»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524" y="5408708"/>
            <a:ext cx="1518082" cy="1345739"/>
          </a:xfrm>
          <a:prstGeom prst="rect">
            <a:avLst/>
          </a:prstGeom>
        </p:spPr>
      </p:pic>
      <p:sp>
        <p:nvSpPr>
          <p:cNvPr id="6" name="Надпись 2"/>
          <p:cNvSpPr txBox="1"/>
          <p:nvPr/>
        </p:nvSpPr>
        <p:spPr>
          <a:xfrm>
            <a:off x="111850" y="1622020"/>
            <a:ext cx="8706729" cy="152177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«Говорящие стены» как средство формирования духовно-нравственных основ личности ребенка»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063" y="2497257"/>
            <a:ext cx="4758926" cy="282769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5911" y="6389176"/>
            <a:ext cx="217348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Череповец,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8383" y="820577"/>
            <a:ext cx="6292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направление «Современные технологии образовательной деятельности в ДОО»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25912" y="538258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Шестакова Анастасия Николаевна, воспитатель, МАДОУ «Детский сад № 106»</a:t>
            </a:r>
            <a:endParaRPr kumimoji="0" lang="ru-RU" sz="16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928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756" t="1679" r="22290"/>
          <a:stretch/>
        </p:blipFill>
        <p:spPr>
          <a:xfrm>
            <a:off x="226243" y="167083"/>
            <a:ext cx="2997885" cy="29585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308" r="5391"/>
          <a:stretch/>
        </p:blipFill>
        <p:spPr>
          <a:xfrm>
            <a:off x="2304475" y="3551396"/>
            <a:ext cx="4496586" cy="30003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5042"/>
          <a:stretch/>
        </p:blipFill>
        <p:spPr>
          <a:xfrm>
            <a:off x="3489835" y="167083"/>
            <a:ext cx="1908023" cy="321838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768" y="3327567"/>
            <a:ext cx="1822048" cy="323653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01" y="3428999"/>
            <a:ext cx="1812525" cy="321961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7858" y="409221"/>
            <a:ext cx="3622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использования панно зависит от творчества педагога. При использовании дополнительного инвентаря, у нас это – «волшебный коврик», с помощью которого мы проводим игру «правильно - неправильно», возможности пособия лишь полнее и богаче раскрываются.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99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2830" y="180700"/>
            <a:ext cx="8440239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Панно «В гостях у солнышка» является доступным, безопасным, вариативным, полифункциональным, содержательно-насыщенным. При оформлении стенового панно, были учтены следующие принципы: комфортности, эмоционального благополучия, информативности, динамичности, предметного окружения, обеспечивающие сочетание привычных и неординарных элементов для оформления пространства. Данное пособие помогает педагогам развивать и закреплять знания детей,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такие нравственные качества дошкольника, как: уважение к старшим, дружеские отношения со сверстниками, умение соответственно отзываться на горе и радость других людей, добиваться действенного проявления гуманных чувств и отношений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способствует развитию индивидуальности ребёнка с учётом его склонностей.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Из наблюдений за детьми, бесед с ними и родителями можно с уверенностью сделать вывод о том, что наши воспитанники любят своих родных, детский сад, большинство детей успешно осваивают социальные навыки и нормы поведения, применяют полученные знания в добрых делах и поступках.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5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40" y="76198"/>
            <a:ext cx="3339160" cy="3178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92" y="480413"/>
            <a:ext cx="3161005" cy="22443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4" y="2365105"/>
            <a:ext cx="1498443" cy="10638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74755" y="141822"/>
            <a:ext cx="9094930" cy="300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Детство – важнейший период человеческой жизни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не подготовка к будущей жизни, а настоящая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яркая, самобытная, неповторимая жизнь.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 И от того, как прошло детство, кто вел ребенка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за руку в детские годы, что вошло в его разум и сердце из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окружающего мира – от этого в решающей степени зависит,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каким человеком станет сегодняшний малыш.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(В. А. Сухомлинский)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E01B6-5B8E-4B93-BBE5-57CC5114F8DB}"/>
              </a:ext>
            </a:extLst>
          </p:cNvPr>
          <p:cNvSpPr txBox="1"/>
          <p:nvPr/>
        </p:nvSpPr>
        <p:spPr>
          <a:xfrm>
            <a:off x="543073" y="3063318"/>
            <a:ext cx="82053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дошкольного детства — время, когда, ребёнок учится видеть добро и отвечать на него, противостоять негативному влиянию со стороны, закладывается понимание моральных устоев в обществе.</a:t>
            </a:r>
          </a:p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Сейчас наблюдается тенденция, что у детей искажены представления о доброте, милосердии, великодушии, справедливости, гражданственности и патриотизме. Актуальная задача дошкольного образования - это привитие ребёнку нравственных и духовных ценностей в условиях технически и материально насыщенного окружения. </a:t>
            </a:r>
          </a:p>
        </p:txBody>
      </p:sp>
    </p:spTree>
    <p:extLst>
      <p:ext uri="{BB962C8B-B14F-4D97-AF65-F5344CB8AC3E}">
        <p14:creationId xmlns:p14="http://schemas.microsoft.com/office/powerpoint/2010/main" val="159239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40" y="76198"/>
            <a:ext cx="3339160" cy="3178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47" y="230377"/>
            <a:ext cx="3161005" cy="22443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4" y="2365105"/>
            <a:ext cx="1498443" cy="1063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97387-33F7-42D2-AEA7-40A40D7AD0DA}"/>
              </a:ext>
            </a:extLst>
          </p:cNvPr>
          <p:cNvSpPr txBox="1"/>
          <p:nvPr/>
        </p:nvSpPr>
        <p:spPr>
          <a:xfrm>
            <a:off x="419223" y="914452"/>
            <a:ext cx="826745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духовно-нравственных основ личности ребенка с применением технологии "Говорящие стены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формирования нравственных качеств дошкольника: уважения к старшим, дружеских отношений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соответственно отзываться на горе и радость других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самостоятельность, инициативу при выборе содержания деятельности, наглядных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внимание, память.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18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086" y="3945145"/>
            <a:ext cx="85491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часто называют вторым домом для малышей, и здесь (наравне с домашним воспитанием) происходит процесс духовного развития. Под содержанием нравственного воспитания мы понимаем, формирование таких качеств дошкольника, как: уважение к старшим, дружеские отношения со сверстниками, умение соответственно отзываться на горе и радость других людей, добиваться действенного проявления гуманных чувств и отношений, воспитание начал ответственности. Для этого педагогам, необходимо создать такие условия, чтобы у ребенка, основываясь на примерах из опыта, складывалось осознание и понимание того, что хорошо, а что плохо.</a:t>
            </a:r>
          </a:p>
        </p:txBody>
      </p:sp>
      <p:pic>
        <p:nvPicPr>
          <p:cNvPr id="5" name="Рисунок 4" descr="https://sun9-58.userapi.com/impg/5fGatoRyhGln0wi0jeqHuHoZ2a3jzVD3MuGopA/CGJh93IfwVg.jpg?size=1280x960&amp;quality=96&amp;sign=19f5f07058d04e28ce8bfbc4ffb042a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98" y="350975"/>
            <a:ext cx="3950384" cy="3044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sun9-60.userapi.com/impg/px4JJI_t5mcJI6kTY00F-QyzZ2Q0WMnqIz-RPA/YsnrAjOMtEc.jpg?size=1280x960&amp;quality=96&amp;sign=13bc02d57f3d212932412034b309ced0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7" b="4"/>
          <a:stretch/>
        </p:blipFill>
        <p:spPr bwMode="auto">
          <a:xfrm>
            <a:off x="353884" y="639294"/>
            <a:ext cx="4272437" cy="3054520"/>
          </a:xfrm>
          <a:prstGeom prst="round2DiagRect">
            <a:avLst>
              <a:gd name="adj1" fmla="val 16667"/>
              <a:gd name="adj2" fmla="val 0"/>
            </a:avLst>
          </a:prstGeom>
          <a:ln w="88900" cap="sq" cmpd="sng" algn="ctr">
            <a:solidFill>
              <a:srgbClr val="70AD47">
                <a:lumMod val="20000"/>
                <a:lumOff val="8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6" y="0"/>
            <a:ext cx="2450237" cy="23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0" y="3944894"/>
            <a:ext cx="3161005" cy="22443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198" y="3944894"/>
            <a:ext cx="2076755" cy="14744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323" y="3577417"/>
            <a:ext cx="8551541" cy="3145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Общеизвестно, что «воспитывает все»: и люди, и книги, и понятия. В дошкольных образовательных учреждениях могут воспитывать даже стены. Правильно организованная развивающая предметно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пространственная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 в дошкольном учреждении предоставляет каждому ребёнку равные возможности для приобретения тех или иных личностных качеств, возможности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всестороннего развития. Одним из элементов развивающей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пространственной среды является технология «Говорящей стены». В своей работе по формированию духовно-нравственных основ личности мы применяем данную технологию.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«Говорящие стены» включает в себя развивающие, интерактивные стены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развивающей предметно – образовательной среде группы.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90" y="76198"/>
            <a:ext cx="4901609" cy="3487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731" y="54102"/>
            <a:ext cx="2869051" cy="33720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7" y="54102"/>
            <a:ext cx="1498443" cy="1063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0432" y="1444303"/>
            <a:ext cx="2154210" cy="2354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95" y="92070"/>
            <a:ext cx="1997492" cy="19012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"/>
            <a:ext cx="1498443" cy="10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42" y="196310"/>
            <a:ext cx="6006615" cy="3861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2013" y="4058271"/>
            <a:ext cx="83602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 для кого не секрет, дети любят все яркое, привлекающее их внимание.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 своей работе с детьми, нам пришла идея создания </a:t>
            </a: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многофункционального дидактического стенового панно «В гостях у солнышка»</a:t>
            </a:r>
            <a:r>
              <a:rPr lang="ru-RU" i="1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качестве основы для создания панно использована одна из стен группы. Оформлена она в виде сюжетной картинки, на которой главный герой - солнышко и тучки (солнышко и тучки сшиты из фетра, крепятся к стене на ленты).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5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993" y="172746"/>
            <a:ext cx="3425182" cy="4963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220594"/>
            <a:ext cx="3278073" cy="4867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32" y="862750"/>
            <a:ext cx="3503327" cy="23982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179" y="4973119"/>
            <a:ext cx="8264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солнышко грустит, ему нужно помочь, в тучках дети могут найти задание-подсказку, как это сделать, так как на обратной стороне тучек есть кармашки. После правильного выполнения всех предложенных заданий, солнышко детям улыбается.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4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74" y="337168"/>
            <a:ext cx="4312703" cy="2900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99" t="2899" r="19494" b="17590"/>
          <a:stretch/>
        </p:blipFill>
        <p:spPr>
          <a:xfrm>
            <a:off x="6542842" y="3428998"/>
            <a:ext cx="2228296" cy="307164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sun9-75.userapi.com/impg/tSovpYTnPEM-flso7bxOGxUA_CiffKtmWTCxnQ/XspDYEln3fA.jpg?size=1600x1200&amp;quality=96&amp;sign=7f8591fba9127be50ed56f4ef1694355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 r="19530"/>
          <a:stretch/>
        </p:blipFill>
        <p:spPr bwMode="auto">
          <a:xfrm>
            <a:off x="309838" y="374870"/>
            <a:ext cx="4003333" cy="282558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186" y="3291680"/>
            <a:ext cx="61761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Задания могут быть разные в зависимости от того какие задачи поставил педагог. В комплекте к панно изготовлен дидактический материал: карточки, разнообразные картинки по изучению сказок</a:t>
            </a: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i="1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детьми мы обсуждаем героев сказок и произведений. Сначала, малышам, естественно, было сложно сразу выделить черты характера героев или извлечь смысл их поступков. Понимание приходило через параллельное просматривание иллюстраций и размещение их на панно. На картинках легко распознать эмоции персонажей и сделать вывод, совершает главный герой доброе дело или допускает ошибку и самое важное, как это можно исправить.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19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459" b="46950"/>
          <a:stretch/>
        </p:blipFill>
        <p:spPr>
          <a:xfrm>
            <a:off x="85725" y="76198"/>
            <a:ext cx="8934450" cy="670560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92" y="131672"/>
            <a:ext cx="1437805" cy="2248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5721" b="13663"/>
          <a:stretch/>
        </p:blipFill>
        <p:spPr>
          <a:xfrm>
            <a:off x="4797065" y="187572"/>
            <a:ext cx="4125643" cy="21251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2638" r="17775"/>
          <a:stretch/>
        </p:blipFill>
        <p:spPr>
          <a:xfrm>
            <a:off x="5712004" y="3713432"/>
            <a:ext cx="2952096" cy="27867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sun9-64.userapi.com/impg/7zBeMprLE9JD4cax_nLLhFxteZv0lL9neXdAjQ/heFuz-CI2ec.jpg?size=810x1080&amp;quality=96&amp;sign=42f4d6c6b7707d7177044ee00f3b7a59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1648" r="-16" b="1459"/>
          <a:stretch/>
        </p:blipFill>
        <p:spPr bwMode="auto">
          <a:xfrm>
            <a:off x="330925" y="3701988"/>
            <a:ext cx="2585633" cy="27982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sun9-48.userapi.com/impg/wXAQz4ItlHlyKHc_mcGXkld9dDLG12Xo5swSkQ/5lFTx-_0m-I.jpg?size=810x1080&amp;quality=96&amp;sign=ffe4ea33117745354774e62e5c599cd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20871" r="27649" b="5241"/>
          <a:stretch/>
        </p:blipFill>
        <p:spPr bwMode="auto">
          <a:xfrm>
            <a:off x="3355492" y="3677894"/>
            <a:ext cx="1917577" cy="284608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724" y="228496"/>
            <a:ext cx="3291537" cy="210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Картинки крепятся к панно с помощью липы на основу, в зависимости от времени года основа может меняться: летом – цветочки, осенью – капельки, зимой - снежинки, весной - листочки.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458" y="2368669"/>
            <a:ext cx="883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B1C2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Стеновое панно «В гостях у солнышка» является многофункциональным и очень удобным в использовании пособием. Мы выстраивает образовательную деятельность согласно календарно-тематическому плану, использует возможности панно, как дополнение к образовательной работе по разным направлениям.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81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725</TotalTime>
  <Words>803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Настя</cp:lastModifiedBy>
  <cp:revision>68</cp:revision>
  <dcterms:created xsi:type="dcterms:W3CDTF">2020-11-28T20:54:44Z</dcterms:created>
  <dcterms:modified xsi:type="dcterms:W3CDTF">2022-10-31T17:06:37Z</dcterms:modified>
</cp:coreProperties>
</file>