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9" r:id="rId4"/>
    <p:sldId id="269" r:id="rId5"/>
    <p:sldId id="270" r:id="rId6"/>
    <p:sldId id="271" r:id="rId7"/>
    <p:sldId id="275" r:id="rId8"/>
    <p:sldId id="276" r:id="rId9"/>
    <p:sldId id="272" r:id="rId10"/>
    <p:sldId id="273" r:id="rId11"/>
    <p:sldId id="274" r:id="rId12"/>
    <p:sldId id="280" r:id="rId13"/>
    <p:sldId id="277" r:id="rId14"/>
    <p:sldId id="278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370445" y="54868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Межрегиональные заочные Педагогические чтения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«Дошкольное образование: взгляд современного педагога»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Стендовый доклад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АУКЦИОН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«Инновационные подходы в работе по приобщению детей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дошкольного возраста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культуре родного края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Шихова Светлана Ивановна</a:t>
            </a:r>
          </a:p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тарший воспитатель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«Тотемский детский сад №7 «Солнышко»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4" name="Picture 2" descr="C:\Users\User\Documents\Старший воспитатель\Истоки\Истоки Материалы МБДОУ 7 Солнышко\2019-2020\Пед.аукцион\Фото аукцион\a0mLT54sl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8661"/>
            <a:ext cx="3810622" cy="5080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ocuments\Старший воспитатель\Истоки\Истоки Материалы МБДОУ 7 Солнышко\2019-2020\Пед.аукцион\Фото аукцион\bjCBuwXwTx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74" y="576001"/>
            <a:ext cx="3843498" cy="5124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46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098" name="Picture 2" descr="C:\Users\User\Documents\Старший воспитатель\Истоки\Истоки Материалы МБДОУ 7 Солнышко\2019-2020\Пед.аукцион\Фото аукцион\xt5f3PE0BQ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023379" cy="5364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Documents\Старший воспитатель\Истоки\Истоки Материалы МБДОУ 7 Солнышко\2019-2020\Пед.аукцион\Фото аукцион\QwSHOjw3lq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6332"/>
            <a:ext cx="3972641" cy="5296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12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 descr="C:\Users\User\Documents\Старший воспитатель\Истоки\Истоки Материалы МБДОУ 7 Солнышко\2019-2020\Пед.аукцион\Фото аукцион\2-Zc2wKz_q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960440" cy="5280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11560" y="1988840"/>
            <a:ext cx="3791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Вручение одного из лотов участнику аукциона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611560" y="620688"/>
            <a:ext cx="8111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Дорогие педагоги, я прошу Вас сохранить монеты, на педагогическом совете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вам пригодятся.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Прошу оценить мероприятие сегодня!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Анкета участника мероприятия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Просим высказать свое мнение о проведении данного мероприятия.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Пожалуйста, отметьте наиболее соответствующий вариант ответа вашей точке зрения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32614"/>
              </p:ext>
            </p:extLst>
          </p:nvPr>
        </p:nvGraphicFramePr>
        <p:xfrm>
          <a:off x="611560" y="2780928"/>
          <a:ext cx="7848873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673"/>
                <a:gridCol w="1233880"/>
                <a:gridCol w="1234673"/>
                <a:gridCol w="1341517"/>
                <a:gridCol w="1271079"/>
                <a:gridCol w="1533051"/>
              </a:tblGrid>
              <a:tr h="12001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Оправданность использования инновационной формы методической работы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Достаточность информации (содержание)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Значимость полученной информации, возможность применения в работе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оправдано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оправдано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достаточно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достаточно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значимо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4653136"/>
            <a:ext cx="7967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Дополнения, предложения </a:t>
            </a:r>
            <a:r>
              <a:rPr lang="ru-RU" sz="1600" dirty="0" smtClean="0"/>
              <a:t>__________________________________________________________________________</a:t>
            </a:r>
            <a:endParaRPr lang="ru-RU" sz="1600" dirty="0"/>
          </a:p>
          <a:p>
            <a:r>
              <a:rPr lang="ru-RU" sz="1600" dirty="0" smtClean="0"/>
              <a:t>___________________________________________________________________________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92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Подведение итогов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аукциона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педагоги, разрешите закончить Аукцион фразой: «Педагогическое творчество и удовлетворенность избранной профессией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взаимостимулируют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друг друга. Без удовлетворенности специальностью невозможно проявление высокой творческой продуктивности в педагогическом труде. Поэтому сегодня, я могу с уверенностью сказать, что в нашем педагогическом коллективе работают творческие, целеустремленные, эмоционально богатые педагоги, для которых их труд является не только источником существования, но и источником радости, смысла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 всем! Успехов в вашей нелегкой, но творческой работе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Повысилась профессиональная компетентность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педагогов в области организации образовательного процесса по приобщению детей дошкольного возраста к культуре родного края с использованием инновационных подходов.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Созданы условия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личностной и профессиональной самореализации педагогов.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Повысился престиж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педагогического труда и поиска, публичное призвание вклада педагогов в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Учреждения среди коллег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Тотемского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539552" y="116632"/>
            <a:ext cx="81838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Актуальность, новизна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 дошкольников – актуальная проблема в условиях современной России. Изменилась не только жизнь, но и мы сами. В течение последних десятилетий радикально переосмыслено само понятие патриотического воспитания дошкольников, его содержание, цели и задачи. Чувство любви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Родине, к своему родному краю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уже в дошкольном возрасте почувствовал личную ответственность за родную землю и 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будущее, знал культуру своего родного края.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воспитания чувства патриотизма, любви к малой Родине традиционно решалась в ДОУ, но результаты наблюдений показали необходимость усиления работы в данном направлении, наполнение ее новым содержанием. Поэтому возникла необходимость изменить формы организации педагогического процесса по приобщению детей к культуре родного края. Так родилась идея проведения педагогического аукциона среди педагогов, где они представили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игры, пособия, макеты, выполненные с использованием инновационных технологий и направленные на  приобщение детей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культуре родного края.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в области организации образовательного процесса по приобщению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дошкольного возраста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культуре родного края с использованием инновационных подходов.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условий для личностной и профессиональной самореализации педагогов.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престижа педагогического труда и поиска, публичное призвание вклада педагогов в развитие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42401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 опыта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проведения: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Аукцион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проведения: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Вступительное слово старшего воспитателя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Разыгрывание счастливых монет (вопрос-ответ)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"Педагогического аукциона"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Подведение итогов.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Оборудование: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выставка дидактических игр и пособий по приобщению детей к культуре родного края, счастливые монеты, молоток.</a:t>
            </a:r>
          </a:p>
        </p:txBody>
      </p:sp>
    </p:spTree>
    <p:extLst>
      <p:ext uri="{BB962C8B-B14F-4D97-AF65-F5344CB8AC3E}">
        <p14:creationId xmlns:p14="http://schemas.microsoft.com/office/powerpoint/2010/main" val="40152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3732" y="620688"/>
            <a:ext cx="79677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 Вступительное слово старшего воспитателя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Добрый день, уважаемые коллеги!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рады Вас приветствовать на педагогическом аукционе «Инновационные подходы в работе по приобщению детей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дошкольного возраста 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культуре родного края».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Аукцион - публичная продажа товара с использованием торгов. Цена товара определяется в процессе того, как покупатели торгуются между собой за право купить товар. Товар продаётся в присутствии многих желающих – покупателей (аукционеров). В качестве аукционеров выступаете сегодня вы, уважаемые коллеги, вы имеете право ознакомиться и приобрести тот или иной заинтересовавший вас лот.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Сегодня на аукцион выставлены необычные лоты - это инновационные находки педагогов МБДОУ «Тотемский детский сад №7 «Солнышко». На аукционе будет представлено 13 лотов это дидактические игры, пособия, макеты, выполненные с использованием инновационных технологий и направленные на  приобщение детей к культуре родного края (с перечнем лотов вы можете заранее познакомиться).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Каждый из вас перед началом аукциона получил по 3 счастливые монеты, остальные монеты мы разыграем в вопрос-ответной форме. За каждый ответ вы получаете монету. Вопросы будут касаться инновационных образовательных технологий и истории и культуры нашего родного города. Ответить на вопрос можно будет только по поднятой руке. Поднять руку вы сможете только после того, как я полностью зачитаю вопрос. Моя помощница Юлия Николаевна будет следить, кто первый поднял. Итак, готовы!? </a:t>
            </a:r>
          </a:p>
        </p:txBody>
      </p:sp>
    </p:spTree>
    <p:extLst>
      <p:ext uri="{BB962C8B-B14F-4D97-AF65-F5344CB8AC3E}">
        <p14:creationId xmlns:p14="http://schemas.microsoft.com/office/powerpoint/2010/main" val="29915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683568" y="476672"/>
            <a:ext cx="79677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Примеры вопросов для разыгрывания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счастливых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монет (с изображением черной лисицы, что украшает герб города):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Дайте определение - строго научное проектирование и точное воспроизведение гарантирующих успех педагогических действий? (педагогическая технология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Сколько лет нашему любимому городу? (882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Кому впервые пришла идея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технологизации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обучения?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Я.А.Коменский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Почему наш город носит такое название – Тотьма?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Что означает термин «технология?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технос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прогресс,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- искусство, «логос»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учение,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техникос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- высокая техника.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«технология» - образование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Вспомните старинное название улиц нашего города?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Белоусовская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(Торговая)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Советская (Сретенская)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Ворошилова (Большая Садовая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 т.д.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Что такое инновации – это…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(Нововведение, изменение внутри системы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Где находится геологический памятник природы – камень под названием Утюг? (на левом берегу реки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Еденьги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около деревни Пустошь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 Что такое педагогические инновации?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все изменения, направленные на изменения педагогической системы.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нововведения в учебно-воспитательном процессе с целью повышения его эффективности.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новшества,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мобилизирующие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внутренние ресурсы педагогической системы и приводящие к повышению результата.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Старший воспитатель\Истоки\Истоки Материалы МБДОУ 7 Солнышко\2019-2020\Пед.аукцион\Счаст3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70" y="2881466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336303"/>
            <a:ext cx="47525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Проведение педагогического аукциона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54907"/>
              </p:ext>
            </p:extLst>
          </p:nvPr>
        </p:nvGraphicFramePr>
        <p:xfrm>
          <a:off x="683568" y="980728"/>
          <a:ext cx="7704856" cy="5053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3119810"/>
                <a:gridCol w="2568822"/>
              </a:tblGrid>
              <a:tr h="297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лота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1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Дидактическое пособие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Тотемская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деревянная игрушка»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Хорошевская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Л.В.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1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Фото-кейс «Береги свой край», выполненный в кейс-технологии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Соболева Л.Г.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89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Дидактическое пособие «По следам соли», выполненное в технологии Диорама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Сивкова А.В.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Книга на коленях «Животные наших лесов»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Новоселова Е.Н.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 народной игры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Макарова Ю.Н.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1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Мультимедийная игра «Памятники города Тотьма»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Курицына У.В.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4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3" y="0"/>
            <a:ext cx="9144000" cy="6858000"/>
          </a:xfr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336303"/>
            <a:ext cx="47525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Проведение педагогического аукциона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132588"/>
              </p:ext>
            </p:extLst>
          </p:nvPr>
        </p:nvGraphicFramePr>
        <p:xfrm>
          <a:off x="611560" y="751799"/>
          <a:ext cx="7920880" cy="5401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3047786"/>
                <a:gridCol w="2640846"/>
              </a:tblGrid>
              <a:tr h="29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лота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58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Игра-лото «Моя первая покупка»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Агаева Н.С.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58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«Замочная скважина»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О.В.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870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Интерактивное дидактическое пособие «Русская изба»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Усова Г.Н.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78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Дидактический макет-карта «Мой родной город»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Женихова Ю.П.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58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Книга на коленях «Берегите природу»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Зеленцова О.В.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11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12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Кубики историй «Путешествие лисы», выполненные в технологии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сторителлинг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Фешина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Е.Л.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  <a:tr h="580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Лот 13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«Занимательные круги»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Ягодина Т.А.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0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576" y="908720"/>
            <a:ext cx="796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C:\Users\User\Documents\Старший воспитатель\Истоки\Истоки Материалы МБДОУ 7 Солнышко\2019-2020\Пед.аукцион\Фото аукцион\A50_sKAIR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329"/>
            <a:ext cx="4611615" cy="2962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ocuments\Старший воспитатель\Истоки\Истоки Материалы МБДОУ 7 Солнышко\2019-2020\Пед.аукцион\Фото аукцион\6F2JqaZ4O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79" y="3429000"/>
            <a:ext cx="4380393" cy="3285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64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980</Words>
  <Application>Microsoft Office PowerPoint</Application>
  <PresentationFormat>Экран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Тоня Немирова</dc:creator>
  <cp:lastModifiedBy>User</cp:lastModifiedBy>
  <cp:revision>38</cp:revision>
  <dcterms:created xsi:type="dcterms:W3CDTF">2018-10-04T05:55:31Z</dcterms:created>
  <dcterms:modified xsi:type="dcterms:W3CDTF">2022-11-02T08:02:11Z</dcterms:modified>
</cp:coreProperties>
</file>