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599" autoAdjust="0"/>
  </p:normalViewPr>
  <p:slideViewPr>
    <p:cSldViewPr snapToGrid="0">
      <p:cViewPr>
        <p:scale>
          <a:sx n="78" d="100"/>
          <a:sy n="78" d="100"/>
        </p:scale>
        <p:origin x="-821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82821-7134-4762-A216-7F176DA0ECA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85807-4316-49CA-A75E-7F0E1B643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0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17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054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710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928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343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88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163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16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435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427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11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921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684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029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432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419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716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424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6037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23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49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394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772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19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824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96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243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5807-4316-49CA-A75E-7F0E1B64344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29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6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984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80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84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9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868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70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76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3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5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51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D36FF-9D7D-4C14-BE38-CA144CCBE778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97F25-2433-40C6-9856-4671CAD0F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2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1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1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jp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.jp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jp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jp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.jp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.jp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.jp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14301"/>
            <a:ext cx="9225224" cy="1171888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АОУ ВО ДПО «Вологодский институт развития образования»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методический день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трек</a:t>
            </a:r>
            <a:b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«Внедрение и реализация ФОП ДО»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6946" y="1498060"/>
            <a:ext cx="9721362" cy="503462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взаимодействия с родителями в условиях современного детского сада при реализации ФОП  ДО.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№11 «Сказка»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работу выполнила воспитатель</a:t>
            </a:r>
          </a:p>
          <a:p>
            <a:pPr algn="r"/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Изюмова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Жанна Павловна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Белозерск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284" y="125750"/>
            <a:ext cx="1979984" cy="115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78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08" y="2914648"/>
            <a:ext cx="2790091" cy="37103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0"/>
            <a:ext cx="4404946" cy="92429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(Знатоки родного города)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73208" y="7429500"/>
            <a:ext cx="645584" cy="4841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0" y="2369526"/>
            <a:ext cx="3196005" cy="4325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21" y="1072661"/>
            <a:ext cx="2821274" cy="3288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268715"/>
            <a:ext cx="3490545" cy="338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09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27" y="400599"/>
            <a:ext cx="3159777" cy="41274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(Поиски новогодних подарков)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73208" y="7429500"/>
            <a:ext cx="645584" cy="4841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6" y="2660773"/>
            <a:ext cx="5421921" cy="37927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46" y="2204673"/>
            <a:ext cx="3103278" cy="44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02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05" y="1518871"/>
            <a:ext cx="4316285" cy="35345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(День матери)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2" y="2813538"/>
            <a:ext cx="3921774" cy="3903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876" y="167053"/>
            <a:ext cx="3183181" cy="430383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 flipV="1">
            <a:off x="838200" y="8350179"/>
            <a:ext cx="10515600" cy="83401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875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031" y="167053"/>
            <a:ext cx="3614409" cy="39257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Вечерняя прогулка (в рамках проекта)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94" y="2743444"/>
            <a:ext cx="4561046" cy="411455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" y="1820007"/>
            <a:ext cx="3927229" cy="38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балы.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60" y="167053"/>
            <a:ext cx="5141139" cy="455490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4" y="2083776"/>
            <a:ext cx="5044138" cy="41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97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образовательной деятельности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7" y="167053"/>
            <a:ext cx="2960161" cy="294698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84" y="3385037"/>
            <a:ext cx="3833618" cy="3253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1" y="715170"/>
            <a:ext cx="2954215" cy="25193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227" y="167053"/>
            <a:ext cx="2685663" cy="29469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71" y="3385037"/>
            <a:ext cx="4457701" cy="32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07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662" y="439615"/>
            <a:ext cx="3528473" cy="3042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3" y="764932"/>
            <a:ext cx="2545687" cy="32971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классы для родителей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8" y="3569679"/>
            <a:ext cx="2665260" cy="31740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86" y="3156436"/>
            <a:ext cx="3671298" cy="33252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96" y="3231899"/>
            <a:ext cx="3803378" cy="30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71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40" y="246184"/>
            <a:ext cx="2944690" cy="34026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от родителей для детей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48" y="3411415"/>
            <a:ext cx="3525715" cy="31080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36" y="2730012"/>
            <a:ext cx="2926557" cy="39301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3" y="1080355"/>
            <a:ext cx="3858082" cy="32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76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84" y="3121270"/>
            <a:ext cx="4129455" cy="3455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4" y="993530"/>
            <a:ext cx="3666391" cy="31828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родителем воспитанника группы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342899"/>
            <a:ext cx="3402623" cy="397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на работу родителей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1" y="1578219"/>
            <a:ext cx="2580617" cy="3978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14" y="3543299"/>
            <a:ext cx="2948264" cy="3103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13" y="241788"/>
            <a:ext cx="2948264" cy="2984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62" y="3543299"/>
            <a:ext cx="2936631" cy="31036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62" y="241788"/>
            <a:ext cx="2936631" cy="298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7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415" y="114301"/>
            <a:ext cx="10515600" cy="120454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благоприятного климата взаимодействия с родителями; вовлечение семьи в единое образовательное пространство; установление доверительных, партнерских взаимоотношений с родителями.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415" y="1433145"/>
            <a:ext cx="11078308" cy="5178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психолого-педагогических знаний родителей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родителей к участию в жизни ДОУ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семьям воспитанников в развитии и обучении детей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Главная идея взаимодействия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с родителями – это сотрудничество! Сотрудничество предполагает не только взаимные действия, но и взаимопонимание, взаимоуважение, взаимодоверие, взаимовлияние. Активная совместная работа педагогов и родителей позволяет лучше узнать друг друга, способствует усилению взаимоотношений.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при организации работы с семьей: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детского сада для семьи ( каждому родителю обеспечивается возможность знать и видеть, как живет и развивается его ребенок)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педагогов и родителей в воспитании детей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активной развивающей среды,  активных форм общения детей и взрослых, обеспечивающих единые подходы к развитию ребенка в семье и в ДОУ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общих и частных проблем в воспитании и развитии ребенка</a:t>
            </a: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218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акциях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69" y="3160837"/>
            <a:ext cx="4839432" cy="3591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9" y="703384"/>
            <a:ext cx="3812929" cy="3182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749" y="263769"/>
            <a:ext cx="2839916" cy="3745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90" y="2743199"/>
            <a:ext cx="3140318" cy="40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60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акциях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66" y="131195"/>
            <a:ext cx="3627712" cy="2432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0" y="3693459"/>
            <a:ext cx="4293608" cy="3021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90" y="663388"/>
            <a:ext cx="3953435" cy="29224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59" y="2689411"/>
            <a:ext cx="2546469" cy="39803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78" y="2796987"/>
            <a:ext cx="2838450" cy="39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10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конкурсах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60" y="580290"/>
            <a:ext cx="3253427" cy="4149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87" y="2540975"/>
            <a:ext cx="2810606" cy="4149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893" y="580291"/>
            <a:ext cx="2766323" cy="4149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" y="2540975"/>
            <a:ext cx="3178908" cy="41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01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выставках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56" y="3246927"/>
            <a:ext cx="2305237" cy="3244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67" y="3246927"/>
            <a:ext cx="2265483" cy="3276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07" y="167053"/>
            <a:ext cx="2373923" cy="34729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7" y="764931"/>
            <a:ext cx="2340300" cy="33788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2" y="167053"/>
            <a:ext cx="4099378" cy="29083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48" y="3246927"/>
            <a:ext cx="2226260" cy="327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65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Фотовыставки для родителей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77" y="3420207"/>
            <a:ext cx="3006969" cy="3209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122" y="3420207"/>
            <a:ext cx="3235569" cy="3050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16" y="369277"/>
            <a:ext cx="3223846" cy="2866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4" y="1041887"/>
            <a:ext cx="3306273" cy="33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32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родителей в благоустройстве и ремонте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7" y="712175"/>
            <a:ext cx="2474668" cy="3358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21" y="169250"/>
            <a:ext cx="2394072" cy="29761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7" t="6003" r="3957" b="22568"/>
          <a:stretch/>
        </p:blipFill>
        <p:spPr>
          <a:xfrm>
            <a:off x="5506497" y="381838"/>
            <a:ext cx="3255665" cy="27636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697" y="3692770"/>
            <a:ext cx="2137996" cy="29454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04" y="3692770"/>
            <a:ext cx="2294792" cy="29454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85" y="3692770"/>
            <a:ext cx="2264015" cy="294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35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67053"/>
            <a:ext cx="4404946" cy="8264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кормушек для птиц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79" y="852854"/>
            <a:ext cx="2649415" cy="3657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47" y="3046535"/>
            <a:ext cx="2375389" cy="3631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54" y="852854"/>
            <a:ext cx="2611314" cy="3657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3" y="3094893"/>
            <a:ext cx="2608384" cy="353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05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"/>
            <a:ext cx="4404946" cy="99353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календарь (домашние задания)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55" y="167053"/>
            <a:ext cx="2417080" cy="2945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83" y="3472962"/>
            <a:ext cx="2498527" cy="31828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2" y="694592"/>
            <a:ext cx="2545370" cy="33300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0" y="694592"/>
            <a:ext cx="2576145" cy="33103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68" y="3042138"/>
            <a:ext cx="2635545" cy="36839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41" y="3042138"/>
            <a:ext cx="2470639" cy="36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7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"/>
            <a:ext cx="4404946" cy="99353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соревнованиях в выходные дни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4" y="2716821"/>
            <a:ext cx="2208295" cy="3015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60" y="3385040"/>
            <a:ext cx="2048609" cy="3165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68" y="1499087"/>
            <a:ext cx="2212292" cy="27959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15" y="281352"/>
            <a:ext cx="2167239" cy="24354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" y="835268"/>
            <a:ext cx="2053315" cy="29278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28" y="3112477"/>
            <a:ext cx="2418194" cy="34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54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"/>
            <a:ext cx="4404946" cy="99353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Родительский контроль за питанием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9" y="2734408"/>
            <a:ext cx="2986451" cy="3947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1" y="1134208"/>
            <a:ext cx="3217251" cy="4097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62" y="219807"/>
            <a:ext cx="3727938" cy="340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24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7924"/>
            <a:ext cx="1051560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(нетрадиционные) формы работы с родителями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615" y="685800"/>
            <a:ext cx="10914185" cy="54911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Информационно-аналитические ( цель: выявление интересов, потребностей, вопросов родителей, уровня их педагогической грамотности):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социологических срезов, тестов, опросов; «почтовый ящик доверия»; «вопросы – ответы», индивидуальные беседы и др.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Досуговые ( цель: установление эмоционального контакта между педагогами, родителями и детьми):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совместные досуги, праздники, развлечения, встречи; выставки работ детей и родителей; различные конкурсы, в том числе интернет конкурсы.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( цель: ознакомление родителей с возрастными и психолого- педагогическими особенностями детей дошкольного возраста, формирование у родителей практических навыков воспитания детей):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– практикумы; тренинги; родительские собрания в разной форме; мини – собрания; педагогическая гостиная; мастер классы; игры с педагогическим содержанием; совместные исследовательские проекты и др.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 – информационные (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цель:ознакомление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 с работой ДОУ, особенностями воспитания детей; формирование у родителей знаний о воспитании и развитии детей):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папки – передвижки, консультации, брошюры; дни открытых дверей; просмотры занятий и других видов деятельности; стенгазеты; выставки работ и фотовыставки; просмотр видео роликов и презентаций, группа в контакте  и сайт детского сада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20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"/>
            <a:ext cx="4404946" cy="99353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Агитационная работа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99142"/>
            <a:ext cx="3305907" cy="4668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76" y="285750"/>
            <a:ext cx="3886200" cy="3776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1" y="905607"/>
            <a:ext cx="3392365" cy="40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38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79" y="411982"/>
            <a:ext cx="11485266" cy="599886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24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10" y="3325505"/>
            <a:ext cx="3827013" cy="30948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85428" y="58530"/>
            <a:ext cx="10515600" cy="65044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37" y="624255"/>
            <a:ext cx="3301086" cy="29166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1" y="624255"/>
            <a:ext cx="3022942" cy="2916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32" y="2417885"/>
            <a:ext cx="3859822" cy="39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6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85428" y="-105508"/>
            <a:ext cx="11791174" cy="8144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по развитию речи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39" y="3111358"/>
            <a:ext cx="3953632" cy="32734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321" y="301732"/>
            <a:ext cx="4501710" cy="403911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8" y="301732"/>
            <a:ext cx="3567937" cy="4039110"/>
          </a:xfrm>
        </p:spPr>
      </p:pic>
    </p:spTree>
    <p:extLst>
      <p:ext uri="{BB962C8B-B14F-4D97-AF65-F5344CB8AC3E}">
        <p14:creationId xmlns:p14="http://schemas.microsoft.com/office/powerpoint/2010/main" val="2849703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30" y="271305"/>
            <a:ext cx="3187026" cy="31388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46" y="149469"/>
            <a:ext cx="4404946" cy="70338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пожилого человека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" y="1657977"/>
            <a:ext cx="4075234" cy="3666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64" y="271305"/>
            <a:ext cx="3339821" cy="302455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30" y="2983104"/>
            <a:ext cx="3187026" cy="35684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64" y="3577213"/>
            <a:ext cx="3336555" cy="29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79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46" y="149469"/>
            <a:ext cx="4404946" cy="70338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1" y="4002356"/>
            <a:ext cx="4879089" cy="27703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332" y="3036009"/>
            <a:ext cx="3079872" cy="3658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25" y="1600200"/>
            <a:ext cx="3244362" cy="3692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173" y="149469"/>
            <a:ext cx="2605819" cy="26640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9" y="636814"/>
            <a:ext cx="4730262" cy="3103683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 flipV="1">
            <a:off x="-452176" y="7144378"/>
            <a:ext cx="12912132" cy="129809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61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15" y="239589"/>
            <a:ext cx="3270737" cy="2973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1100"/>
            <a:ext cx="4404946" cy="92319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развлечения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73208" y="7429500"/>
            <a:ext cx="645584" cy="4841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889" y="3356462"/>
            <a:ext cx="2785877" cy="3222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29" y="3343274"/>
            <a:ext cx="2976840" cy="3222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8" y="3343274"/>
            <a:ext cx="3103687" cy="3222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46" y="606669"/>
            <a:ext cx="3833446" cy="24486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82" y="239589"/>
            <a:ext cx="2623041" cy="29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3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6" y="0"/>
            <a:ext cx="4404946" cy="92429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театральных постановках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73208" y="7429500"/>
            <a:ext cx="645584" cy="48418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729" y="396450"/>
            <a:ext cx="3372415" cy="29182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58" y="3557589"/>
            <a:ext cx="4610507" cy="30948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54" y="396450"/>
            <a:ext cx="3620358" cy="29559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8" y="3557589"/>
            <a:ext cx="3191608" cy="3094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924293"/>
            <a:ext cx="3607779" cy="32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711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560</Words>
  <Application>Microsoft Office PowerPoint</Application>
  <PresentationFormat>Произвольный</PresentationFormat>
  <Paragraphs>82</Paragraphs>
  <Slides>31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АОУ ВО ДПО «Вологодский институт развития образования» Единый методический день образовательный трек «Внедрение и реализация ФОП ДО»</vt:lpstr>
      <vt:lpstr>Цель: Создание условий для благоприятного климата взаимодействия с родителями; вовлечение семьи в единое образовательное пространство; установление доверительных, партнерских взаимоотношений с родителями.</vt:lpstr>
      <vt:lpstr>Инновационные (нетрадиционные) формы работы с родителями</vt:lpstr>
      <vt:lpstr>Родительские собрания</vt:lpstr>
      <vt:lpstr>Мероприятие по развитию речи </vt:lpstr>
      <vt:lpstr>День пожилого человека </vt:lpstr>
      <vt:lpstr>День Матери </vt:lpstr>
      <vt:lpstr>Спортивные развлечения </vt:lpstr>
      <vt:lpstr>Участие в театральных постановках </vt:lpstr>
      <vt:lpstr>Квест (Знатоки родного города) </vt:lpstr>
      <vt:lpstr>Квест (Поиски новогодних подарков) </vt:lpstr>
      <vt:lpstr>Квест (День матери) </vt:lpstr>
      <vt:lpstr>Вечерняя прогулка (в рамках проекта) </vt:lpstr>
      <vt:lpstr>Рождественские балы. </vt:lpstr>
      <vt:lpstr>Показ образовательной деятельности </vt:lpstr>
      <vt:lpstr>Мастер классы для родителей </vt:lpstr>
      <vt:lpstr>Мастер класс от родителей для детей </vt:lpstr>
      <vt:lpstr>Встреча с родителем воспитанника группы </vt:lpstr>
      <vt:lpstr>Экскурсии на работу родителей </vt:lpstr>
      <vt:lpstr>Участие родителей в акциях </vt:lpstr>
      <vt:lpstr>Участие родителей в акциях </vt:lpstr>
      <vt:lpstr>Участие родителей в конкурсах </vt:lpstr>
      <vt:lpstr>Участие родителей в выставках </vt:lpstr>
      <vt:lpstr>Фотовыставки для родителей  </vt:lpstr>
      <vt:lpstr>Помощь родителей в благоустройстве и ремонте  </vt:lpstr>
      <vt:lpstr>Изготовление кормушек для птиц </vt:lpstr>
      <vt:lpstr>Адвент календарь (домашние задания) </vt:lpstr>
      <vt:lpstr>Участие детей в соревнованиях в выходные дни </vt:lpstr>
      <vt:lpstr>Родительский контроль за питанием </vt:lpstr>
      <vt:lpstr>Агитационная работа </vt:lpstr>
      <vt:lpstr>Спасибо за внимание!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demvladimi@yandex.ru</cp:lastModifiedBy>
  <cp:revision>36</cp:revision>
  <dcterms:created xsi:type="dcterms:W3CDTF">2024-08-24T20:09:54Z</dcterms:created>
  <dcterms:modified xsi:type="dcterms:W3CDTF">2024-10-15T09:11:37Z</dcterms:modified>
</cp:coreProperties>
</file>